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1.xml" ContentType="application/vnd.openxmlformats-officedocument.themeOverride+xml"/>
  <Override PartName="/ppt/notesSlides/notesSlide22.xml" ContentType="application/vnd.openxmlformats-officedocument.presentationml.notesSlide+xml"/>
  <Override PartName="/ppt/theme/themeOverride2.xml" ContentType="application/vnd.openxmlformats-officedocument.themeOverr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3.xml" ContentType="application/vnd.openxmlformats-officedocument.presentationml.notesSlide+xml"/>
  <Override PartName="/ppt/theme/themeOverride3.xml" ContentType="application/vnd.openxmlformats-officedocument.themeOverride+xml"/>
  <Override PartName="/ppt/tags/tag16.xml" ContentType="application/vnd.openxmlformats-officedocument.presentationml.tags+xml"/>
  <Override PartName="/ppt/notesSlides/notesSlide24.xml" ContentType="application/vnd.openxmlformats-officedocument.presentationml.notesSlide+xml"/>
  <Override PartName="/ppt/theme/themeOverride4.xml" ContentType="application/vnd.openxmlformats-officedocument.themeOverride+xml"/>
  <Override PartName="/ppt/notesSlides/notesSlide25.xml" ContentType="application/vnd.openxmlformats-officedocument.presentationml.notesSlide+xml"/>
  <Override PartName="/ppt/tags/tag17.xml" ContentType="application/vnd.openxmlformats-officedocument.presentationml.tags+xml"/>
  <Override PartName="/ppt/notesSlides/notesSlide26.xml" ContentType="application/vnd.openxmlformats-officedocument.presentationml.notesSlide+xml"/>
  <Override PartName="/ppt/theme/themeOverride5.xml" ContentType="application/vnd.openxmlformats-officedocument.themeOverr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27.xml" ContentType="application/vnd.openxmlformats-officedocument.presentationml.notesSlide+xml"/>
  <Override PartName="/ppt/theme/themeOverride6.xml" ContentType="application/vnd.openxmlformats-officedocument.themeOverride+xml"/>
  <Override PartName="/ppt/notesSlides/notesSlide28.xml" ContentType="application/vnd.openxmlformats-officedocument.presentationml.notesSlide+xml"/>
  <Override PartName="/ppt/theme/themeOverride7.xml" ContentType="application/vnd.openxmlformats-officedocument.themeOverride+xml"/>
  <Override PartName="/ppt/notesSlides/notesSlide29.xml" ContentType="application/vnd.openxmlformats-officedocument.presentationml.notesSlide+xml"/>
  <Override PartName="/ppt/theme/themeOverride8.xml" ContentType="application/vnd.openxmlformats-officedocument.themeOverride+xml"/>
  <Override PartName="/ppt/notesSlides/notesSlide30.xml" ContentType="application/vnd.openxmlformats-officedocument.presentationml.notesSlide+xml"/>
  <Override PartName="/ppt/theme/themeOverride9.xml" ContentType="application/vnd.openxmlformats-officedocument.themeOverride+xml"/>
  <Override PartName="/ppt/notesSlides/notesSlide31.xml" ContentType="application/vnd.openxmlformats-officedocument.presentationml.notesSlide+xml"/>
  <Override PartName="/ppt/tags/tag22.xml" ContentType="application/vnd.openxmlformats-officedocument.presentationml.tags+xml"/>
  <Override PartName="/ppt/notesSlides/notesSlide32.xml" ContentType="application/vnd.openxmlformats-officedocument.presentationml.notesSlide+xml"/>
  <Override PartName="/ppt/tags/tag23.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 id="2147483664" r:id="rId2"/>
    <p:sldMasterId id="2147483667" r:id="rId3"/>
    <p:sldMasterId id="2147483680" r:id="rId4"/>
  </p:sldMasterIdLst>
  <p:notesMasterIdLst>
    <p:notesMasterId r:id="rId51"/>
  </p:notesMasterIdLst>
  <p:sldIdLst>
    <p:sldId id="305" r:id="rId5"/>
    <p:sldId id="306" r:id="rId6"/>
    <p:sldId id="307" r:id="rId7"/>
    <p:sldId id="308" r:id="rId8"/>
    <p:sldId id="309" r:id="rId9"/>
    <p:sldId id="310" r:id="rId10"/>
    <p:sldId id="311" r:id="rId11"/>
    <p:sldId id="312" r:id="rId12"/>
    <p:sldId id="264" r:id="rId13"/>
    <p:sldId id="313" r:id="rId14"/>
    <p:sldId id="256" r:id="rId15"/>
    <p:sldId id="257" r:id="rId16"/>
    <p:sldId id="258" r:id="rId17"/>
    <p:sldId id="259" r:id="rId18"/>
    <p:sldId id="260" r:id="rId19"/>
    <p:sldId id="261" r:id="rId20"/>
    <p:sldId id="262" r:id="rId21"/>
    <p:sldId id="263" r:id="rId22"/>
    <p:sldId id="293" r:id="rId23"/>
    <p:sldId id="294" r:id="rId24"/>
    <p:sldId id="279" r:id="rId25"/>
    <p:sldId id="267" r:id="rId26"/>
    <p:sldId id="280" r:id="rId27"/>
    <p:sldId id="295" r:id="rId28"/>
    <p:sldId id="281" r:id="rId29"/>
    <p:sldId id="296" r:id="rId30"/>
    <p:sldId id="297" r:id="rId31"/>
    <p:sldId id="298" r:id="rId32"/>
    <p:sldId id="282" r:id="rId33"/>
    <p:sldId id="268" r:id="rId34"/>
    <p:sldId id="290" r:id="rId35"/>
    <p:sldId id="299" r:id="rId36"/>
    <p:sldId id="265" r:id="rId37"/>
    <p:sldId id="300" r:id="rId38"/>
    <p:sldId id="301" r:id="rId39"/>
    <p:sldId id="291" r:id="rId40"/>
    <p:sldId id="272" r:id="rId41"/>
    <p:sldId id="275" r:id="rId42"/>
    <p:sldId id="273" r:id="rId43"/>
    <p:sldId id="274" r:id="rId44"/>
    <p:sldId id="276" r:id="rId45"/>
    <p:sldId id="292" r:id="rId46"/>
    <p:sldId id="302" r:id="rId47"/>
    <p:sldId id="303" r:id="rId48"/>
    <p:sldId id="289" r:id="rId49"/>
    <p:sldId id="304" r:id="rId50"/>
  </p:sldIdLst>
  <p:sldSz cx="9144000" cy="5143500" type="screen16x9"/>
  <p:notesSz cx="6858000" cy="9144000"/>
  <p:embeddedFontLst>
    <p:embeddedFont>
      <p:font typeface="DengXian" panose="02010600030101010101" pitchFamily="2" charset="-122"/>
      <p:regular r:id="rId52"/>
      <p:bold r:id="rId53"/>
    </p:embeddedFont>
    <p:embeddedFont>
      <p:font typeface="Average" panose="020B0604020202020204" charset="0"/>
      <p:regular r:id="rId54"/>
    </p:embeddedFont>
    <p:embeddedFont>
      <p:font typeface="Calibri" panose="020F0502020204030204" pitchFamily="34" charset="0"/>
      <p:regular r:id="rId55"/>
      <p:bold r:id="rId56"/>
      <p:italic r:id="rId57"/>
      <p:boldItalic r:id="rId58"/>
    </p:embeddedFont>
    <p:embeddedFont>
      <p:font typeface="Calisto MT" panose="02040603050505030304" pitchFamily="18" charset="0"/>
      <p:regular r:id="rId59"/>
      <p:bold r:id="rId60"/>
      <p:italic r:id="rId61"/>
      <p:boldItalic r:id="rId62"/>
    </p:embeddedFont>
    <p:embeddedFont>
      <p:font typeface="Century Gothic" panose="020B0502020202020204" pitchFamily="34" charset="0"/>
      <p:regular r:id="rId63"/>
      <p:bold r:id="rId64"/>
      <p:italic r:id="rId65"/>
      <p:boldItalic r:id="rId66"/>
    </p:embeddedFont>
    <p:embeddedFont>
      <p:font typeface="Comic Sans MS" panose="030F0702030302020204" pitchFamily="66" charset="0"/>
      <p:regular r:id="rId67"/>
      <p:bold r:id="rId68"/>
      <p:italic r:id="rId69"/>
      <p:boldItalic r:id="rId70"/>
    </p:embeddedFont>
    <p:embeddedFont>
      <p:font typeface="Helvetica" panose="020B0604020202020204" pitchFamily="34" charset="0"/>
      <p:regular r:id="rId71"/>
      <p:bold r:id="rId72"/>
      <p:italic r:id="rId73"/>
      <p:boldItalic r:id="rId74"/>
    </p:embeddedFont>
    <p:embeddedFont>
      <p:font typeface="Impact" panose="020B0806030902050204" pitchFamily="34" charset="0"/>
      <p:regular r:id="rId75"/>
    </p:embeddedFont>
    <p:embeddedFont>
      <p:font typeface="Lato" panose="020B0604020202020204" charset="0"/>
      <p:regular r:id="rId76"/>
      <p:bold r:id="rId77"/>
      <p:italic r:id="rId78"/>
      <p:boldItalic r:id="rId79"/>
    </p:embeddedFont>
    <p:embeddedFont>
      <p:font typeface="Montserrat" panose="020B0604020202020204" charset="0"/>
      <p:regular r:id="rId80"/>
      <p:bold r:id="rId81"/>
      <p:italic r:id="rId82"/>
      <p:boldItalic r:id="rId83"/>
    </p:embeddedFont>
    <p:embeddedFont>
      <p:font typeface="Wingdings 2" panose="05020102010507070707" pitchFamily="18" charset="2"/>
      <p:regular r:id="rId84"/>
    </p:embeddedFont>
    <p:embeddedFont>
      <p:font typeface="微软雅黑" panose="020B0503020204020204" pitchFamily="34" charset="-122"/>
      <p:regular r:id="rId85"/>
      <p:bold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Main" id="{B415419C-9C9C-46B0-80FC-4134676448CB}">
          <p14:sldIdLst>
            <p14:sldId id="305"/>
            <p14:sldId id="306"/>
            <p14:sldId id="307"/>
            <p14:sldId id="308"/>
            <p14:sldId id="309"/>
            <p14:sldId id="310"/>
            <p14:sldId id="311"/>
            <p14:sldId id="312"/>
            <p14:sldId id="264"/>
            <p14:sldId id="313"/>
          </p14:sldIdLst>
        </p14:section>
        <p14:section name="Previous presentation" id="{51FC9E8B-FB10-472E-AD50-120C47729168}">
          <p14:sldIdLst>
            <p14:sldId id="256"/>
            <p14:sldId id="257"/>
            <p14:sldId id="258"/>
            <p14:sldId id="259"/>
            <p14:sldId id="260"/>
            <p14:sldId id="261"/>
            <p14:sldId id="262"/>
            <p14:sldId id="263"/>
            <p14:sldId id="293"/>
            <p14:sldId id="294"/>
            <p14:sldId id="279"/>
            <p14:sldId id="267"/>
            <p14:sldId id="280"/>
            <p14:sldId id="295"/>
            <p14:sldId id="281"/>
            <p14:sldId id="296"/>
            <p14:sldId id="297"/>
            <p14:sldId id="298"/>
            <p14:sldId id="282"/>
            <p14:sldId id="268"/>
            <p14:sldId id="290"/>
            <p14:sldId id="299"/>
            <p14:sldId id="265"/>
            <p14:sldId id="300"/>
            <p14:sldId id="301"/>
            <p14:sldId id="291"/>
            <p14:sldId id="272"/>
            <p14:sldId id="275"/>
            <p14:sldId id="273"/>
            <p14:sldId id="274"/>
            <p14:sldId id="276"/>
            <p14:sldId id="292"/>
            <p14:sldId id="302"/>
            <p14:sldId id="303"/>
            <p14:sldId id="289"/>
            <p14:sldId id="30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83" autoAdjust="0"/>
    <p:restoredTop sz="94660"/>
  </p:normalViewPr>
  <p:slideViewPr>
    <p:cSldViewPr snapToGrid="0">
      <p:cViewPr varScale="1">
        <p:scale>
          <a:sx n="202" d="100"/>
          <a:sy n="202" d="100"/>
        </p:scale>
        <p:origin x="696" y="17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font" Target="fonts/font4.fntdata"/><Relationship Id="rId63" Type="http://schemas.openxmlformats.org/officeDocument/2006/relationships/font" Target="fonts/font12.fntdata"/><Relationship Id="rId68" Type="http://schemas.openxmlformats.org/officeDocument/2006/relationships/font" Target="fonts/font17.fntdata"/><Relationship Id="rId76" Type="http://schemas.openxmlformats.org/officeDocument/2006/relationships/font" Target="fonts/font25.fntdata"/><Relationship Id="rId84" Type="http://schemas.openxmlformats.org/officeDocument/2006/relationships/font" Target="fonts/font33.fntdata"/><Relationship Id="rId89"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font" Target="fonts/font20.fntdata"/><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font" Target="fonts/font23.fntdata"/><Relationship Id="rId79" Type="http://schemas.openxmlformats.org/officeDocument/2006/relationships/font" Target="fonts/font28.fntdata"/><Relationship Id="rId87"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font" Target="fonts/font10.fntdata"/><Relationship Id="rId82" Type="http://schemas.openxmlformats.org/officeDocument/2006/relationships/font" Target="fonts/font31.fntdata"/><Relationship Id="rId90" Type="http://schemas.openxmlformats.org/officeDocument/2006/relationships/tableStyles" Target="tableStyles.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font" Target="fonts/font26.fntdata"/><Relationship Id="rId8" Type="http://schemas.openxmlformats.org/officeDocument/2006/relationships/slide" Target="slides/slide4.xml"/><Relationship Id="rId51" Type="http://schemas.openxmlformats.org/officeDocument/2006/relationships/notesMaster" Target="notesMasters/notesMaster1.xml"/><Relationship Id="rId72" Type="http://schemas.openxmlformats.org/officeDocument/2006/relationships/font" Target="fonts/font21.fntdata"/><Relationship Id="rId80" Type="http://schemas.openxmlformats.org/officeDocument/2006/relationships/font" Target="fonts/font29.fntdata"/><Relationship Id="rId85" Type="http://schemas.openxmlformats.org/officeDocument/2006/relationships/font" Target="fonts/font34.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font" Target="fonts/font24.fntdata"/><Relationship Id="rId83" Type="http://schemas.openxmlformats.org/officeDocument/2006/relationships/font" Target="fonts/font32.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6.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font" Target="fonts/font27.fntdata"/><Relationship Id="rId81" Type="http://schemas.openxmlformats.org/officeDocument/2006/relationships/font" Target="fonts/font30.fntdata"/><Relationship Id="rId86" Type="http://schemas.openxmlformats.org/officeDocument/2006/relationships/font" Target="fonts/font3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C148F-9A36-414E-A051-93CFF0991682}"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57288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C148F-9A36-414E-A051-93CFF0991682}"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2009915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C148F-9A36-414E-A051-93CFF0991682}"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870490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C148F-9A36-414E-A051-93CFF0991682}"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098419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C148F-9A36-414E-A051-93CFF0991682}"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639041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C148F-9A36-414E-A051-93CFF0991682}"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862215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C148F-9A36-414E-A051-93CFF0991682}"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76047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C148F-9A36-414E-A051-93CFF0991682}"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609555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C148F-9A36-414E-A051-93CFF0991682}"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940468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C148F-9A36-414E-A051-93CFF0991682}"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43061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f87997393_0_7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C148F-9A36-414E-A051-93CFF0991682}"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944336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C148F-9A36-414E-A051-93CFF0991682}"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30792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2023064-F4B2-405D-99FA-4180D7EDDC05}" type="slidenum">
              <a:rPr kumimoji="0" lang="zh-CN" altLang="en-US" sz="1200" b="0" i="0" u="none" strike="noStrike" kern="1200" cap="none" spc="0" normalizeH="0" baseline="0" noProof="0">
                <a:ln>
                  <a:noFill/>
                </a:ln>
                <a:solidFill>
                  <a:prstClr val="black"/>
                </a:solidFill>
                <a:effectLst/>
                <a:uLnTx/>
                <a:uFillTx/>
                <a:latin typeface="Calibri"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Calibri" pitchFamily="34" charset="0"/>
              <a:ea typeface="宋体"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dirty="0"/>
          </a:p>
        </p:txBody>
      </p:sp>
      <p:sp>
        <p:nvSpPr>
          <p:cNvPr id="143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75AF166-D0FE-40B3-9ED7-1C524B3E0E47}" type="slidenum">
              <a:rPr kumimoji="0" lang="zh-CN" altLang="en-US" sz="1200" b="0" i="0" u="none" strike="noStrike" kern="1200" cap="none" spc="0" normalizeH="0" baseline="0" noProof="0">
                <a:ln>
                  <a:noFill/>
                </a:ln>
                <a:solidFill>
                  <a:prstClr val="black"/>
                </a:solidFill>
                <a:effectLst/>
                <a:uLnTx/>
                <a:uFillTx/>
                <a:latin typeface="Calibri"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Calibri" pitchFamily="34" charset="0"/>
              <a:ea typeface="宋体"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43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75AF166-D0FE-40B3-9ED7-1C524B3E0E47}" type="slidenum">
              <a:rPr kumimoji="0" lang="zh-CN" altLang="en-US" sz="1200" b="0" i="0" u="none" strike="noStrike" kern="1200" cap="none" spc="0" normalizeH="0" baseline="0" noProof="0">
                <a:ln>
                  <a:noFill/>
                </a:ln>
                <a:solidFill>
                  <a:prstClr val="black"/>
                </a:solidFill>
                <a:effectLst/>
                <a:uLnTx/>
                <a:uFillTx/>
                <a:latin typeface="Calibri"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Calibri" pitchFamily="34" charset="0"/>
              <a:ea typeface="宋体" panose="02010600030101010101" pitchFamily="2" charset="-122"/>
              <a:cs typeface="+mn-cs"/>
            </a:endParaRPr>
          </a:p>
        </p:txBody>
      </p:sp>
    </p:spTree>
    <p:extLst>
      <p:ext uri="{BB962C8B-B14F-4D97-AF65-F5344CB8AC3E}">
        <p14:creationId xmlns:p14="http://schemas.microsoft.com/office/powerpoint/2010/main" val="1289557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2023064-F4B2-405D-99FA-4180D7EDDC05}" type="slidenum">
              <a:rPr kumimoji="0" lang="zh-CN" altLang="en-US" sz="1200" b="0" i="0" u="none" strike="noStrike" kern="1200" cap="none" spc="0" normalizeH="0" baseline="0" noProof="0">
                <a:ln>
                  <a:noFill/>
                </a:ln>
                <a:solidFill>
                  <a:prstClr val="black"/>
                </a:solidFill>
                <a:effectLst/>
                <a:uLnTx/>
                <a:uFillTx/>
                <a:latin typeface="Calibri"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Calibri" pitchFamily="34" charset="0"/>
              <a:ea typeface="宋体" panose="02010600030101010101" pitchFamily="2" charset="-122"/>
              <a:cs typeface="+mn-cs"/>
            </a:endParaRPr>
          </a:p>
        </p:txBody>
      </p:sp>
    </p:spTree>
    <p:extLst>
      <p:ext uri="{BB962C8B-B14F-4D97-AF65-F5344CB8AC3E}">
        <p14:creationId xmlns:p14="http://schemas.microsoft.com/office/powerpoint/2010/main" val="24489278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43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75AF166-D0FE-40B3-9ED7-1C524B3E0E47}" type="slidenum">
              <a:rPr kumimoji="0" lang="zh-CN" altLang="en-US" sz="1200" b="0" i="0" u="none" strike="noStrike" kern="1200" cap="none" spc="0" normalizeH="0" baseline="0" noProof="0">
                <a:ln>
                  <a:noFill/>
                </a:ln>
                <a:solidFill>
                  <a:prstClr val="black"/>
                </a:solidFill>
                <a:effectLst/>
                <a:uLnTx/>
                <a:uFillTx/>
                <a:latin typeface="Calibri"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Calibri" pitchFamily="34" charset="0"/>
              <a:ea typeface="宋体" panose="02010600030101010101" pitchFamily="2" charset="-122"/>
              <a:cs typeface="+mn-cs"/>
            </a:endParaRPr>
          </a:p>
        </p:txBody>
      </p:sp>
    </p:spTree>
    <p:extLst>
      <p:ext uri="{BB962C8B-B14F-4D97-AF65-F5344CB8AC3E}">
        <p14:creationId xmlns:p14="http://schemas.microsoft.com/office/powerpoint/2010/main" val="26750673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2023064-F4B2-405D-99FA-4180D7EDDC05}" type="slidenum">
              <a:rPr kumimoji="0" lang="zh-CN" altLang="en-US" sz="1200" b="0" i="0" u="none" strike="noStrike" kern="1200" cap="none" spc="0" normalizeH="0" baseline="0" noProof="0">
                <a:ln>
                  <a:noFill/>
                </a:ln>
                <a:solidFill>
                  <a:prstClr val="black"/>
                </a:solidFill>
                <a:effectLst/>
                <a:uLnTx/>
                <a:uFillTx/>
                <a:latin typeface="Calibri"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Calibri" pitchFamily="34" charset="0"/>
              <a:ea typeface="宋体" panose="02010600030101010101" pitchFamily="2" charset="-122"/>
              <a:cs typeface="+mn-cs"/>
            </a:endParaRPr>
          </a:p>
        </p:txBody>
      </p:sp>
    </p:spTree>
    <p:extLst>
      <p:ext uri="{BB962C8B-B14F-4D97-AF65-F5344CB8AC3E}">
        <p14:creationId xmlns:p14="http://schemas.microsoft.com/office/powerpoint/2010/main" val="9703882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2023064-F4B2-405D-99FA-4180D7EDDC05}" type="slidenum">
              <a:rPr kumimoji="0" lang="zh-CN" altLang="en-US" sz="1200" b="0" i="0" u="none" strike="noStrike" kern="1200" cap="none" spc="0" normalizeH="0" baseline="0" noProof="0">
                <a:ln>
                  <a:noFill/>
                </a:ln>
                <a:solidFill>
                  <a:prstClr val="black"/>
                </a:solidFill>
                <a:effectLst/>
                <a:uLnTx/>
                <a:uFillTx/>
                <a:latin typeface="Calibri"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Calibri" pitchFamily="34" charset="0"/>
              <a:ea typeface="宋体" panose="02010600030101010101" pitchFamily="2" charset="-122"/>
              <a:cs typeface="+mn-cs"/>
            </a:endParaRPr>
          </a:p>
        </p:txBody>
      </p:sp>
    </p:spTree>
    <p:extLst>
      <p:ext uri="{BB962C8B-B14F-4D97-AF65-F5344CB8AC3E}">
        <p14:creationId xmlns:p14="http://schemas.microsoft.com/office/powerpoint/2010/main" val="18234702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2023064-F4B2-405D-99FA-4180D7EDDC05}" type="slidenum">
              <a:rPr kumimoji="0" lang="zh-CN" altLang="en-US" sz="1200" b="0" i="0" u="none" strike="noStrike" kern="1200" cap="none" spc="0" normalizeH="0" baseline="0" noProof="0">
                <a:ln>
                  <a:noFill/>
                </a:ln>
                <a:solidFill>
                  <a:prstClr val="black"/>
                </a:solidFill>
                <a:effectLst/>
                <a:uLnTx/>
                <a:uFillTx/>
                <a:latin typeface="Calibri"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Calibri" pitchFamily="34" charset="0"/>
              <a:ea typeface="宋体" panose="02010600030101010101" pitchFamily="2" charset="-122"/>
              <a:cs typeface="+mn-cs"/>
            </a:endParaRPr>
          </a:p>
        </p:txBody>
      </p:sp>
    </p:spTree>
    <p:extLst>
      <p:ext uri="{BB962C8B-B14F-4D97-AF65-F5344CB8AC3E}">
        <p14:creationId xmlns:p14="http://schemas.microsoft.com/office/powerpoint/2010/main" val="275421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2023064-F4B2-405D-99FA-4180D7EDDC05}" type="slidenum">
              <a:rPr kumimoji="0" lang="zh-CN" altLang="en-US" sz="1200" b="0" i="0" u="none" strike="noStrike" kern="1200" cap="none" spc="0" normalizeH="0" baseline="0" noProof="0">
                <a:ln>
                  <a:noFill/>
                </a:ln>
                <a:solidFill>
                  <a:prstClr val="black"/>
                </a:solidFill>
                <a:effectLst/>
                <a:uLnTx/>
                <a:uFillTx/>
                <a:latin typeface="Calibri"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Calibri" pitchFamily="34" charset="0"/>
              <a:ea typeface="宋体" panose="02010600030101010101" pitchFamily="2" charset="-122"/>
              <a:cs typeface="+mn-cs"/>
            </a:endParaRPr>
          </a:p>
        </p:txBody>
      </p:sp>
    </p:spTree>
    <p:extLst>
      <p:ext uri="{BB962C8B-B14F-4D97-AF65-F5344CB8AC3E}">
        <p14:creationId xmlns:p14="http://schemas.microsoft.com/office/powerpoint/2010/main" val="21972275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2023064-F4B2-405D-99FA-4180D7EDDC05}" type="slidenum">
              <a:rPr kumimoji="0" lang="zh-CN" altLang="en-US" sz="1200" b="0" i="0" u="none" strike="noStrike" kern="1200" cap="none" spc="0" normalizeH="0" baseline="0" noProof="0">
                <a:ln>
                  <a:noFill/>
                </a:ln>
                <a:solidFill>
                  <a:prstClr val="black"/>
                </a:solidFill>
                <a:effectLst/>
                <a:uLnTx/>
                <a:uFillTx/>
                <a:latin typeface="Calibri"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Calibri" pitchFamily="34" charset="0"/>
              <a:ea typeface="宋体" panose="02010600030101010101" pitchFamily="2" charset="-122"/>
              <a:cs typeface="+mn-cs"/>
            </a:endParaRPr>
          </a:p>
        </p:txBody>
      </p:sp>
    </p:spTree>
    <p:extLst>
      <p:ext uri="{BB962C8B-B14F-4D97-AF65-F5344CB8AC3E}">
        <p14:creationId xmlns:p14="http://schemas.microsoft.com/office/powerpoint/2010/main" val="33293038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43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75AF166-D0FE-40B3-9ED7-1C524B3E0E47}" type="slidenum">
              <a:rPr kumimoji="0" lang="zh-CN" altLang="en-US" sz="1200" b="0" i="0" u="none" strike="noStrike" kern="1200" cap="none" spc="0" normalizeH="0" baseline="0" noProof="0">
                <a:ln>
                  <a:noFill/>
                </a:ln>
                <a:solidFill>
                  <a:prstClr val="black"/>
                </a:solidFill>
                <a:effectLst/>
                <a:uLnTx/>
                <a:uFillTx/>
                <a:latin typeface="Calibri"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Calibri" pitchFamily="34" charset="0"/>
              <a:ea typeface="宋体" panose="02010600030101010101" pitchFamily="2" charset="-122"/>
              <a:cs typeface="+mn-cs"/>
            </a:endParaRPr>
          </a:p>
        </p:txBody>
      </p:sp>
    </p:spTree>
    <p:extLst>
      <p:ext uri="{BB962C8B-B14F-4D97-AF65-F5344CB8AC3E}">
        <p14:creationId xmlns:p14="http://schemas.microsoft.com/office/powerpoint/2010/main" val="37324077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43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75AF166-D0FE-40B3-9ED7-1C524B3E0E47}" type="slidenum">
              <a:rPr kumimoji="0" lang="zh-CN" altLang="en-US" sz="1200" b="0" i="0" u="none" strike="noStrike" kern="1200" cap="none" spc="0" normalizeH="0" baseline="0" noProof="0">
                <a:ln>
                  <a:noFill/>
                </a:ln>
                <a:solidFill>
                  <a:prstClr val="black"/>
                </a:solidFill>
                <a:effectLst/>
                <a:uLnTx/>
                <a:uFillTx/>
                <a:latin typeface="Calibri"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Calibri" pitchFamily="34" charset="0"/>
              <a:ea typeface="宋体" panose="02010600030101010101" pitchFamily="2" charset="-122"/>
              <a:cs typeface="+mn-cs"/>
            </a:endParaRPr>
          </a:p>
        </p:txBody>
      </p:sp>
    </p:spTree>
    <p:extLst>
      <p:ext uri="{BB962C8B-B14F-4D97-AF65-F5344CB8AC3E}">
        <p14:creationId xmlns:p14="http://schemas.microsoft.com/office/powerpoint/2010/main" val="7983248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2023064-F4B2-405D-99FA-4180D7EDDC05}" type="slidenum">
              <a:rPr kumimoji="0" lang="zh-CN" altLang="en-US" sz="1200" b="0" i="0" u="none" strike="noStrike" kern="1200" cap="none" spc="0" normalizeH="0" baseline="0" noProof="0">
                <a:ln>
                  <a:noFill/>
                </a:ln>
                <a:solidFill>
                  <a:prstClr val="black"/>
                </a:solidFill>
                <a:effectLst/>
                <a:uLnTx/>
                <a:uFillTx/>
                <a:latin typeface="Calibri"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zh-CN" altLang="en-US" sz="1200" b="0" i="0" u="none" strike="noStrike" kern="1200" cap="none" spc="0" normalizeH="0" baseline="0" noProof="0">
              <a:ln>
                <a:noFill/>
              </a:ln>
              <a:solidFill>
                <a:prstClr val="black"/>
              </a:solidFill>
              <a:effectLst/>
              <a:uLnTx/>
              <a:uFillTx/>
              <a:latin typeface="Calibri" pitchFamily="34" charset="0"/>
              <a:ea typeface="宋体" panose="02010600030101010101" pitchFamily="2" charset="-122"/>
              <a:cs typeface="+mn-cs"/>
            </a:endParaRPr>
          </a:p>
        </p:txBody>
      </p:sp>
    </p:spTree>
    <p:extLst>
      <p:ext uri="{BB962C8B-B14F-4D97-AF65-F5344CB8AC3E}">
        <p14:creationId xmlns:p14="http://schemas.microsoft.com/office/powerpoint/2010/main" val="21484887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2023064-F4B2-405D-99FA-4180D7EDDC05}" type="slidenum">
              <a:rPr kumimoji="0" lang="zh-CN" altLang="en-US" sz="1200" b="0" i="0" u="none" strike="noStrike" kern="1200" cap="none" spc="0" normalizeH="0" baseline="0" noProof="0">
                <a:ln>
                  <a:noFill/>
                </a:ln>
                <a:solidFill>
                  <a:prstClr val="black"/>
                </a:solidFill>
                <a:effectLst/>
                <a:uLnTx/>
                <a:uFillTx/>
                <a:latin typeface="Calibri"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zh-CN" altLang="en-US" sz="1200" b="0" i="0" u="none" strike="noStrike" kern="1200" cap="none" spc="0" normalizeH="0" baseline="0" noProof="0">
              <a:ln>
                <a:noFill/>
              </a:ln>
              <a:solidFill>
                <a:prstClr val="black"/>
              </a:solidFill>
              <a:effectLst/>
              <a:uLnTx/>
              <a:uFillTx/>
              <a:latin typeface="Calibri" pitchFamily="34" charset="0"/>
              <a:ea typeface="宋体" panose="02010600030101010101" pitchFamily="2" charset="-122"/>
              <a:cs typeface="+mn-cs"/>
            </a:endParaRPr>
          </a:p>
        </p:txBody>
      </p:sp>
    </p:spTree>
    <p:extLst>
      <p:ext uri="{BB962C8B-B14F-4D97-AF65-F5344CB8AC3E}">
        <p14:creationId xmlns:p14="http://schemas.microsoft.com/office/powerpoint/2010/main" val="3652927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f87997393_0_8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96b71b2e9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96b71b2e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96c0414f07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96c0414f0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96c0414f07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96c0414f0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f87997393_0_15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C148F-9A36-414E-A051-93CFF0991682}"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6015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E4D96B4-E090-41DE-82BD-B52B70E77F34}" type="datetimeFigureOut">
              <a:rPr lang="en-US" smtClean="0"/>
              <a:t>9/21/2020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2FD8D3-73CF-40F5-9223-F859E3E6BCCC}" type="slidenum">
              <a:rPr lang="en-US" smtClean="0"/>
              <a:t>‹#›</a:t>
            </a:fld>
            <a:endParaRPr lang="en-US"/>
          </a:p>
        </p:txBody>
      </p:sp>
    </p:spTree>
    <p:extLst>
      <p:ext uri="{BB962C8B-B14F-4D97-AF65-F5344CB8AC3E}">
        <p14:creationId xmlns:p14="http://schemas.microsoft.com/office/powerpoint/2010/main" val="22353611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4858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8779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7B501654-C328-4D7F-8379-14C1805D0D0D}" type="datetimeFigureOut">
              <a:rPr lang="zh-CN" altLang="en-US"/>
              <a:pPr>
                <a:defRPr/>
              </a:pPr>
              <a:t>2020/9/21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34421DB7-F3D9-48CB-8617-87E748E92883}" type="slidenum">
              <a:rPr lang="zh-CN" altLang="en-US"/>
              <a:pPr/>
              <a:t>‹#›</a:t>
            </a:fld>
            <a:endParaRPr lang="zh-CN" altLang="en-US"/>
          </a:p>
        </p:txBody>
      </p:sp>
    </p:spTree>
    <p:extLst>
      <p:ext uri="{BB962C8B-B14F-4D97-AF65-F5344CB8AC3E}">
        <p14:creationId xmlns:p14="http://schemas.microsoft.com/office/powerpoint/2010/main" val="1073013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F5C3B258-F792-467C-8952-6564F7F7A64C}" type="datetimeFigureOut">
              <a:rPr lang="zh-CN" altLang="en-US"/>
              <a:pPr>
                <a:defRPr/>
              </a:pPr>
              <a:t>2020/9/21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B232BDC5-71A1-4D20-8EF0-8F919F29C0C1}" type="slidenum">
              <a:rPr lang="zh-CN" altLang="en-US"/>
              <a:pPr/>
              <a:t>‹#›</a:t>
            </a:fld>
            <a:endParaRPr lang="zh-CN" altLang="en-US"/>
          </a:p>
        </p:txBody>
      </p:sp>
    </p:spTree>
    <p:extLst>
      <p:ext uri="{BB962C8B-B14F-4D97-AF65-F5344CB8AC3E}">
        <p14:creationId xmlns:p14="http://schemas.microsoft.com/office/powerpoint/2010/main" val="23436944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68BE8ED0-4CC8-41FB-A813-AF3EE990F4EA}" type="datetimeFigureOut">
              <a:rPr lang="zh-CN" altLang="en-US"/>
              <a:pPr>
                <a:defRPr/>
              </a:pPr>
              <a:t>2020/9/21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68AE3268-E185-4A0B-A5A9-CD634315B018}" type="slidenum">
              <a:rPr lang="zh-CN" altLang="en-US"/>
              <a:pPr/>
              <a:t>‹#›</a:t>
            </a:fld>
            <a:endParaRPr lang="zh-CN" altLang="en-US"/>
          </a:p>
        </p:txBody>
      </p:sp>
    </p:spTree>
    <p:extLst>
      <p:ext uri="{BB962C8B-B14F-4D97-AF65-F5344CB8AC3E}">
        <p14:creationId xmlns:p14="http://schemas.microsoft.com/office/powerpoint/2010/main" val="4682076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1E95B230-0B8A-4324-8096-B0A755B49C08}" type="datetimeFigureOut">
              <a:rPr lang="zh-CN" altLang="en-US"/>
              <a:pPr>
                <a:defRPr/>
              </a:pPr>
              <a:t>2020/9/21</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85C879A5-D176-4ABC-9E08-BE7D148649D6}" type="slidenum">
              <a:rPr lang="zh-CN" altLang="en-US"/>
              <a:pPr/>
              <a:t>‹#›</a:t>
            </a:fld>
            <a:endParaRPr lang="zh-CN" altLang="en-US"/>
          </a:p>
        </p:txBody>
      </p:sp>
    </p:spTree>
    <p:extLst>
      <p:ext uri="{BB962C8B-B14F-4D97-AF65-F5344CB8AC3E}">
        <p14:creationId xmlns:p14="http://schemas.microsoft.com/office/powerpoint/2010/main" val="23578046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a:t>单击此处编辑母版标题样式</a:t>
            </a:r>
          </a:p>
        </p:txBody>
      </p:sp>
      <p:sp>
        <p:nvSpPr>
          <p:cNvPr id="3" name="文本占位符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0DF3C78F-01F3-4EBB-8C19-5282C12060D8}" type="datetimeFigureOut">
              <a:rPr lang="zh-CN" altLang="en-US"/>
              <a:pPr>
                <a:defRPr/>
              </a:pPr>
              <a:t>2020/9/21</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74A41306-BA03-4BCE-9FF0-80456018BC56}" type="slidenum">
              <a:rPr lang="zh-CN" altLang="en-US"/>
              <a:pPr/>
              <a:t>‹#›</a:t>
            </a:fld>
            <a:endParaRPr lang="zh-CN" altLang="en-US"/>
          </a:p>
        </p:txBody>
      </p:sp>
    </p:spTree>
    <p:extLst>
      <p:ext uri="{BB962C8B-B14F-4D97-AF65-F5344CB8AC3E}">
        <p14:creationId xmlns:p14="http://schemas.microsoft.com/office/powerpoint/2010/main" val="23059489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EA828795-3798-49B7-99EE-351E9F40A0C4}" type="datetimeFigureOut">
              <a:rPr lang="zh-CN" altLang="en-US"/>
              <a:pPr>
                <a:defRPr/>
              </a:pPr>
              <a:t>2020/9/21</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6D707729-9787-46F8-B085-CA1F955117C8}" type="slidenum">
              <a:rPr lang="zh-CN" altLang="en-US"/>
              <a:pPr/>
              <a:t>‹#›</a:t>
            </a:fld>
            <a:endParaRPr lang="zh-CN" altLang="en-US"/>
          </a:p>
        </p:txBody>
      </p:sp>
    </p:spTree>
    <p:extLst>
      <p:ext uri="{BB962C8B-B14F-4D97-AF65-F5344CB8AC3E}">
        <p14:creationId xmlns:p14="http://schemas.microsoft.com/office/powerpoint/2010/main" val="23966478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DDF77328-FDBE-4128-A06A-0E4EBD2AD1E0}" type="datetimeFigureOut">
              <a:rPr lang="zh-CN" altLang="en-US"/>
              <a:pPr>
                <a:defRPr/>
              </a:pPr>
              <a:t>2020/9/21</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25F54854-6997-4642-95D0-70E8C6EE6C37}" type="slidenum">
              <a:rPr lang="zh-CN" altLang="en-US"/>
              <a:pPr/>
              <a:t>‹#›</a:t>
            </a:fld>
            <a:endParaRPr lang="zh-CN" altLang="en-US"/>
          </a:p>
        </p:txBody>
      </p:sp>
    </p:spTree>
    <p:extLst>
      <p:ext uri="{BB962C8B-B14F-4D97-AF65-F5344CB8AC3E}">
        <p14:creationId xmlns:p14="http://schemas.microsoft.com/office/powerpoint/2010/main" val="20104172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638BD367-96EF-42E6-B24E-CA1E7E032EF0}" type="datetimeFigureOut">
              <a:rPr lang="zh-CN" altLang="en-US"/>
              <a:pPr>
                <a:defRPr/>
              </a:pPr>
              <a:t>2020/9/21</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A18B825A-7E81-44C3-B3B9-3CE7C7317BE7}" type="slidenum">
              <a:rPr lang="zh-CN" altLang="en-US"/>
              <a:pPr/>
              <a:t>‹#›</a:t>
            </a:fld>
            <a:endParaRPr lang="zh-CN" altLang="en-US"/>
          </a:p>
        </p:txBody>
      </p:sp>
    </p:spTree>
    <p:extLst>
      <p:ext uri="{BB962C8B-B14F-4D97-AF65-F5344CB8AC3E}">
        <p14:creationId xmlns:p14="http://schemas.microsoft.com/office/powerpoint/2010/main" val="42615031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740569"/>
            <a:ext cx="4629150" cy="3655219"/>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F2C4923F-5CC1-47A1-8CDC-A5AB7535644B}" type="datetimeFigureOut">
              <a:rPr lang="zh-CN" altLang="en-US"/>
              <a:pPr>
                <a:defRPr/>
              </a:pPr>
              <a:t>2020/9/21</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F5A47B71-0CCF-4F19-BDED-D37F0E2613A7}" type="slidenum">
              <a:rPr lang="zh-CN" altLang="en-US"/>
              <a:pPr/>
              <a:t>‹#›</a:t>
            </a:fld>
            <a:endParaRPr lang="zh-CN" altLang="en-US"/>
          </a:p>
        </p:txBody>
      </p:sp>
    </p:spTree>
    <p:extLst>
      <p:ext uri="{BB962C8B-B14F-4D97-AF65-F5344CB8AC3E}">
        <p14:creationId xmlns:p14="http://schemas.microsoft.com/office/powerpoint/2010/main" val="36191944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DD132489-02C9-4B03-8508-CE0419D7D36C}" type="datetimeFigureOut">
              <a:rPr lang="zh-CN" altLang="en-US"/>
              <a:pPr>
                <a:defRPr/>
              </a:pPr>
              <a:t>2020/9/21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7F3826D8-9AD3-419B-A4E6-CC8E8BEDD67B}" type="slidenum">
              <a:rPr lang="zh-CN" altLang="en-US"/>
              <a:pPr/>
              <a:t>‹#›</a:t>
            </a:fld>
            <a:endParaRPr lang="zh-CN" altLang="en-US"/>
          </a:p>
        </p:txBody>
      </p:sp>
    </p:spTree>
    <p:extLst>
      <p:ext uri="{BB962C8B-B14F-4D97-AF65-F5344CB8AC3E}">
        <p14:creationId xmlns:p14="http://schemas.microsoft.com/office/powerpoint/2010/main" val="2762842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4"/>
            <a:ext cx="1971675" cy="435887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29B4E0AC-1760-453B-913D-8414A7E3B035}" type="datetimeFigureOut">
              <a:rPr lang="zh-CN" altLang="en-US"/>
              <a:pPr>
                <a:defRPr/>
              </a:pPr>
              <a:t>2020/9/21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07A3F0D1-4657-4B7B-8EC0-DFDEE341E13E}" type="slidenum">
              <a:rPr lang="zh-CN" altLang="en-US"/>
              <a:pPr/>
              <a:t>‹#›</a:t>
            </a:fld>
            <a:endParaRPr lang="zh-CN" altLang="en-US"/>
          </a:p>
        </p:txBody>
      </p:sp>
    </p:spTree>
    <p:extLst>
      <p:ext uri="{BB962C8B-B14F-4D97-AF65-F5344CB8AC3E}">
        <p14:creationId xmlns:p14="http://schemas.microsoft.com/office/powerpoint/2010/main" val="2971478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1327155"/>
            <a:ext cx="7080026" cy="1371601"/>
          </a:xfrm>
        </p:spPr>
        <p:txBody>
          <a:bodyPr anchor="b">
            <a:normAutofit/>
          </a:bodyPr>
          <a:lstStyle>
            <a:lvl1pPr algn="ctr">
              <a:defRPr sz="4050"/>
            </a:lvl1pPr>
          </a:lstStyle>
          <a:p>
            <a:r>
              <a:rPr lang="zh-CN" altLang="en-US"/>
              <a:t>单击此处编辑母版标题样式</a:t>
            </a:r>
            <a:endParaRPr lang="en-US" dirty="0"/>
          </a:p>
        </p:txBody>
      </p:sp>
      <p:sp>
        <p:nvSpPr>
          <p:cNvPr id="3" name="Subtitle 2"/>
          <p:cNvSpPr>
            <a:spLocks noGrp="1"/>
          </p:cNvSpPr>
          <p:nvPr>
            <p:ph type="subTitle" idx="1"/>
          </p:nvPr>
        </p:nvSpPr>
        <p:spPr>
          <a:xfrm>
            <a:off x="1028020" y="2698755"/>
            <a:ext cx="7080026" cy="787400"/>
          </a:xfrm>
        </p:spPr>
        <p:txBody>
          <a:bodyPr anchor="t"/>
          <a:lstStyle>
            <a:lvl1pPr marL="0" indent="0" algn="ctr">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9/21/2020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538180149"/>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E4D96B4-E090-41DE-82BD-B52B70E77F34}" type="datetimeFigureOut">
              <a:rPr lang="en-US" smtClean="0"/>
              <a:t>9/21/2020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2FD8D3-73CF-40F5-9223-F859E3E6BCCC}" type="slidenum">
              <a:rPr lang="en-US" smtClean="0"/>
              <a:t>‹#›</a:t>
            </a:fld>
            <a:endParaRPr lang="en-US"/>
          </a:p>
        </p:txBody>
      </p:sp>
    </p:spTree>
    <p:extLst>
      <p:ext uri="{BB962C8B-B14F-4D97-AF65-F5344CB8AC3E}">
        <p14:creationId xmlns:p14="http://schemas.microsoft.com/office/powerpoint/2010/main" val="12667741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971551" y="1320801"/>
            <a:ext cx="7192913" cy="1371610"/>
          </a:xfrm>
        </p:spPr>
        <p:txBody>
          <a:bodyPr anchor="b"/>
          <a:lstStyle>
            <a:lvl1pPr algn="ctr">
              <a:defRPr sz="3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971551" y="2692409"/>
            <a:ext cx="7192913" cy="1130291"/>
          </a:xfrm>
        </p:spPr>
        <p:txBody>
          <a:bodyPr anchor="t"/>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E36636D-D922-432D-A958-524484B5923D}" type="datetimeFigureOut">
              <a:rPr lang="en-US" dirty="0"/>
              <a:pPr/>
              <a:t>9/21/2020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213535498"/>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85347" y="1299337"/>
            <a:ext cx="3795373" cy="3044063"/>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52169" y="1299337"/>
            <a:ext cx="3798499" cy="3044063"/>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8E36636D-D922-432D-A958-524484B5923D}" type="datetimeFigureOut">
              <a:rPr lang="en-US" dirty="0"/>
              <a:pPr/>
              <a:t>9/21/2020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642818679"/>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346" y="1300880"/>
            <a:ext cx="3816804" cy="3111577"/>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3864" y="1300880"/>
            <a:ext cx="3816804" cy="3111577"/>
          </a:xfrm>
          <a:prstGeom prst="rect">
            <a:avLst/>
          </a:prstGeom>
        </p:spPr>
      </p:pic>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754404" y="1376441"/>
            <a:ext cx="3657258" cy="408663"/>
          </a:xfrm>
        </p:spPr>
        <p:txBody>
          <a:bodyPr anchor="b">
            <a:noAutofit/>
          </a:bodyPr>
          <a:lstStyle>
            <a:lvl1pPr marL="0" indent="0" algn="ctr">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754404" y="1785103"/>
            <a:ext cx="3657258" cy="2558297"/>
          </a:xfrm>
        </p:spPr>
        <p:txBody>
          <a:bodyPr anchor="t">
            <a:normAutofit/>
          </a:bodyPr>
          <a:lstStyle>
            <a:lvl1pPr>
              <a:defRPr sz="1350"/>
            </a:lvl1pPr>
            <a:lvl2pPr>
              <a:defRPr sz="1200"/>
            </a:lvl2pPr>
            <a:lvl3pPr>
              <a:defRPr sz="1050"/>
            </a:lvl3pPr>
            <a:lvl4pPr>
              <a:defRPr sz="900"/>
            </a:lvl4pPr>
            <a:lvl5pPr>
              <a:defRPr sz="9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721225" y="1376441"/>
            <a:ext cx="3671498" cy="408662"/>
          </a:xfrm>
        </p:spPr>
        <p:txBody>
          <a:bodyPr anchor="b">
            <a:noAutofit/>
          </a:bodyPr>
          <a:lstStyle>
            <a:lvl1pPr marL="0" indent="0" algn="ctr">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721225" y="1785103"/>
            <a:ext cx="3671498" cy="2558297"/>
          </a:xfrm>
        </p:spPr>
        <p:txBody>
          <a:bodyPr anchor="t">
            <a:normAutofit/>
          </a:bodyPr>
          <a:lstStyle>
            <a:lvl1pPr>
              <a:defRPr sz="1350"/>
            </a:lvl1pPr>
            <a:lvl2pPr>
              <a:defRPr sz="1200"/>
            </a:lvl2pPr>
            <a:lvl3pPr>
              <a:defRPr sz="1050"/>
            </a:lvl3pPr>
            <a:lvl4pPr>
              <a:defRPr sz="900"/>
            </a:lvl4pPr>
            <a:lvl5pPr>
              <a:defRPr sz="9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8E36636D-D922-432D-A958-524484B5923D}" type="datetimeFigureOut">
              <a:rPr lang="en-US" dirty="0"/>
              <a:pPr/>
              <a:t>9/21/2020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069409946"/>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E36636D-D922-432D-A958-524484B5923D}" type="datetimeFigureOut">
              <a:rPr lang="en-US" dirty="0"/>
              <a:pPr/>
              <a:t>9/21/2020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896892509"/>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dirty="0"/>
              <a:pPr/>
              <a:t>9/21/2020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551180538"/>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85347" y="457200"/>
            <a:ext cx="2780167" cy="1366439"/>
          </a:xfrm>
        </p:spPr>
        <p:txBody>
          <a:bodyPr anchor="b">
            <a:normAutofit/>
          </a:bodyPr>
          <a:lstStyle>
            <a:lvl1pPr algn="ctr">
              <a:defRPr sz="1800" b="0"/>
            </a:lvl1pPr>
          </a:lstStyle>
          <a:p>
            <a:r>
              <a:rPr lang="zh-CN" altLang="en-US"/>
              <a:t>单击此处编辑母版标题样式</a:t>
            </a:r>
            <a:endParaRPr lang="en-US" dirty="0"/>
          </a:p>
        </p:txBody>
      </p:sp>
      <p:sp>
        <p:nvSpPr>
          <p:cNvPr id="3" name="Content Placeholder 2"/>
          <p:cNvSpPr>
            <a:spLocks noGrp="1"/>
          </p:cNvSpPr>
          <p:nvPr>
            <p:ph idx="1"/>
          </p:nvPr>
        </p:nvSpPr>
        <p:spPr>
          <a:xfrm>
            <a:off x="3641725" y="457200"/>
            <a:ext cx="4808943" cy="3886200"/>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85347" y="1823639"/>
            <a:ext cx="2780167" cy="2519761"/>
          </a:xfrm>
        </p:spPr>
        <p:txBody>
          <a:bodyPr anchor="t">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E36636D-D922-432D-A958-524484B5923D}" type="datetimeFigureOut">
              <a:rPr lang="en-US" dirty="0"/>
              <a:pPr/>
              <a:t>9/21/2020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020680499"/>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0249" y="457200"/>
            <a:ext cx="2688125" cy="3903624"/>
          </a:xfrm>
          <a:prstGeom prst="rect">
            <a:avLst/>
          </a:prstGeom>
        </p:spPr>
      </p:pic>
      <p:sp>
        <p:nvSpPr>
          <p:cNvPr id="2" name="Title 1"/>
          <p:cNvSpPr>
            <a:spLocks noGrp="1"/>
          </p:cNvSpPr>
          <p:nvPr>
            <p:ph type="title"/>
          </p:nvPr>
        </p:nvSpPr>
        <p:spPr>
          <a:xfrm>
            <a:off x="685347" y="457442"/>
            <a:ext cx="4451212" cy="1372004"/>
          </a:xfrm>
        </p:spPr>
        <p:txBody>
          <a:bodyPr anchor="b">
            <a:noAutofit/>
          </a:bodyPr>
          <a:lstStyle>
            <a:lvl1pPr algn="ctr">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581914" y="572776"/>
            <a:ext cx="2456813" cy="3684617"/>
          </a:xfr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zh-CN" altLang="en-US"/>
              <a:t>单击图标添加图片</a:t>
            </a:r>
            <a:endParaRPr lang="en-US" dirty="0"/>
          </a:p>
        </p:txBody>
      </p:sp>
      <p:sp>
        <p:nvSpPr>
          <p:cNvPr id="4" name="Text Placeholder 3"/>
          <p:cNvSpPr>
            <a:spLocks noGrp="1"/>
          </p:cNvSpPr>
          <p:nvPr>
            <p:ph type="body" sz="half" idx="2"/>
          </p:nvPr>
        </p:nvSpPr>
        <p:spPr>
          <a:xfrm>
            <a:off x="685347" y="1829445"/>
            <a:ext cx="4451212" cy="2532101"/>
          </a:xfrm>
        </p:spPr>
        <p:txBody>
          <a:bodyPr anchor="t">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E36636D-D922-432D-A958-524484B5923D}" type="datetimeFigureOut">
              <a:rPr lang="en-US" dirty="0"/>
              <a:pPr/>
              <a:t>9/21/2020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019160352"/>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413" y="410855"/>
            <a:ext cx="7606349" cy="2862605"/>
          </a:xfrm>
          <a:prstGeom prst="rect">
            <a:avLst/>
          </a:prstGeom>
        </p:spPr>
      </p:pic>
      <p:sp>
        <p:nvSpPr>
          <p:cNvPr id="2" name="Title 1"/>
          <p:cNvSpPr>
            <a:spLocks noGrp="1"/>
          </p:cNvSpPr>
          <p:nvPr>
            <p:ph type="title"/>
          </p:nvPr>
        </p:nvSpPr>
        <p:spPr>
          <a:xfrm>
            <a:off x="685354" y="3423941"/>
            <a:ext cx="7766495" cy="407604"/>
          </a:xfrm>
        </p:spPr>
        <p:txBody>
          <a:bodyPr anchor="b">
            <a:normAutofit/>
          </a:bodyPr>
          <a:lstStyle>
            <a:lvl1pPr algn="ctr">
              <a:defRPr sz="21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877012" y="521257"/>
            <a:ext cx="7384010" cy="2644253"/>
          </a:xfrm>
          <a:effectLst>
            <a:outerShdw blurRad="38100" dist="25400" dir="4440000">
              <a:srgbClr val="000000">
                <a:alpha val="36000"/>
              </a:srgbClr>
            </a:outerShdw>
          </a:effectLst>
        </p:spPr>
        <p:txBody>
          <a:bodyPr anchor="t">
            <a:normAutofit/>
          </a:bodyPr>
          <a:lstStyle>
            <a:lvl1pPr marL="0" indent="0" algn="ctr">
              <a:buNone/>
              <a:defRPr sz="1500"/>
            </a:lvl1pPr>
            <a:lvl2pPr marL="342900" indent="0">
              <a:buNone/>
              <a:defRPr sz="1500"/>
            </a:lvl2pPr>
            <a:lvl3pPr marL="685800" indent="0">
              <a:buNone/>
              <a:defRPr sz="15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85346" y="3831546"/>
            <a:ext cx="7765322" cy="511854"/>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9/21/2020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08161314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85346" y="456328"/>
            <a:ext cx="7765322" cy="2650758"/>
          </a:xfrm>
        </p:spPr>
        <p:txBody>
          <a:bodyPr anchor="ctr"/>
          <a:lstStyle>
            <a:lvl1pPr>
              <a:defRPr sz="24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685346" y="3221385"/>
            <a:ext cx="7765322" cy="1126370"/>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9/21/2020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086288560"/>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244678"/>
          </a:xfrm>
        </p:spPr>
        <p:txBody>
          <a:bodyPr anchor="ctr"/>
          <a:lstStyle>
            <a:lvl1pPr>
              <a:defRPr sz="2400"/>
            </a:lvl1pPr>
          </a:lstStyle>
          <a:p>
            <a:r>
              <a:rPr lang="zh-CN" altLang="en-US"/>
              <a:t>单击此处编辑母版标题样式</a:t>
            </a:r>
            <a:endParaRPr lang="en-US" dirty="0"/>
          </a:p>
        </p:txBody>
      </p:sp>
      <p:sp>
        <p:nvSpPr>
          <p:cNvPr id="12" name="Text Placeholder 3"/>
          <p:cNvSpPr>
            <a:spLocks noGrp="1"/>
          </p:cNvSpPr>
          <p:nvPr>
            <p:ph type="body" sz="half" idx="13"/>
          </p:nvPr>
        </p:nvSpPr>
        <p:spPr>
          <a:xfrm>
            <a:off x="1290484" y="2707524"/>
            <a:ext cx="6564224" cy="399562"/>
          </a:xfrm>
        </p:spPr>
        <p:txBody>
          <a:bodyPr anchor="t">
            <a:normAutofit/>
          </a:bodyPr>
          <a:lstStyle>
            <a:lvl1pPr marL="0" indent="0" algn="r">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4" name="Text Placeholder 3"/>
          <p:cNvSpPr>
            <a:spLocks noGrp="1"/>
          </p:cNvSpPr>
          <p:nvPr>
            <p:ph type="body" sz="half" idx="2"/>
          </p:nvPr>
        </p:nvSpPr>
        <p:spPr>
          <a:xfrm>
            <a:off x="685346" y="3228265"/>
            <a:ext cx="7765322" cy="1117122"/>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9/21/2020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11" name="TextBox 10"/>
          <p:cNvSpPr txBox="1"/>
          <p:nvPr/>
        </p:nvSpPr>
        <p:spPr>
          <a:xfrm>
            <a:off x="742950" y="66359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3" name="TextBox 12"/>
          <p:cNvSpPr txBox="1"/>
          <p:nvPr/>
        </p:nvSpPr>
        <p:spPr>
          <a:xfrm>
            <a:off x="7878537" y="2196194"/>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3106241271"/>
      </p:ext>
    </p:extLst>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85346" y="1595207"/>
            <a:ext cx="7765322" cy="1883876"/>
          </a:xfrm>
        </p:spPr>
        <p:txBody>
          <a:bodyPr anchor="b"/>
          <a:lstStyle>
            <a:lvl1pPr>
              <a:defRPr sz="24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685339" y="3487917"/>
            <a:ext cx="7764149"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9/21/2020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460501863"/>
      </p:ext>
    </p:extLst>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15" name="Title 1"/>
          <p:cNvSpPr>
            <a:spLocks noGrp="1"/>
          </p:cNvSpPr>
          <p:nvPr>
            <p:ph type="title"/>
          </p:nvPr>
        </p:nvSpPr>
        <p:spPr>
          <a:xfrm>
            <a:off x="685346" y="457200"/>
            <a:ext cx="7765322" cy="727838"/>
          </a:xfrm>
        </p:spPr>
        <p:txBody>
          <a:bodyPr/>
          <a:lstStyle/>
          <a:p>
            <a:r>
              <a:rPr lang="zh-CN" altLang="en-US"/>
              <a:t>单击此处编辑母版标题样式</a:t>
            </a:r>
            <a:endParaRPr lang="en-US" dirty="0"/>
          </a:p>
        </p:txBody>
      </p:sp>
      <p:sp>
        <p:nvSpPr>
          <p:cNvPr id="7" name="Text Placeholder 2"/>
          <p:cNvSpPr>
            <a:spLocks noGrp="1"/>
          </p:cNvSpPr>
          <p:nvPr>
            <p:ph type="body" idx="1"/>
          </p:nvPr>
        </p:nvSpPr>
        <p:spPr>
          <a:xfrm>
            <a:off x="685346" y="1414462"/>
            <a:ext cx="2475738" cy="432197"/>
          </a:xfrm>
        </p:spPr>
        <p:txBody>
          <a:bodyPr anchor="b">
            <a:noAutofit/>
          </a:bodyPr>
          <a:lstStyle>
            <a:lvl1pPr marL="0" indent="0" algn="ctr">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8" name="Text Placeholder 3"/>
          <p:cNvSpPr>
            <a:spLocks noGrp="1"/>
          </p:cNvSpPr>
          <p:nvPr>
            <p:ph type="body" sz="half" idx="15"/>
          </p:nvPr>
        </p:nvSpPr>
        <p:spPr>
          <a:xfrm>
            <a:off x="685346" y="1928812"/>
            <a:ext cx="2475738" cy="241458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9" name="Text Placeholder 4"/>
          <p:cNvSpPr>
            <a:spLocks noGrp="1"/>
          </p:cNvSpPr>
          <p:nvPr>
            <p:ph type="body" sz="quarter" idx="3"/>
          </p:nvPr>
        </p:nvSpPr>
        <p:spPr>
          <a:xfrm>
            <a:off x="3335033" y="1414462"/>
            <a:ext cx="2475738" cy="432197"/>
          </a:xfrm>
        </p:spPr>
        <p:txBody>
          <a:bodyPr anchor="b">
            <a:noAutofit/>
          </a:bodyPr>
          <a:lstStyle>
            <a:lvl1pPr marL="0" indent="0" algn="ctr">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10" name="Text Placeholder 3"/>
          <p:cNvSpPr>
            <a:spLocks noGrp="1"/>
          </p:cNvSpPr>
          <p:nvPr>
            <p:ph type="body" sz="half" idx="16"/>
          </p:nvPr>
        </p:nvSpPr>
        <p:spPr>
          <a:xfrm>
            <a:off x="3331076" y="1928812"/>
            <a:ext cx="2475738" cy="241458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11" name="Text Placeholder 4"/>
          <p:cNvSpPr>
            <a:spLocks noGrp="1"/>
          </p:cNvSpPr>
          <p:nvPr>
            <p:ph type="body" sz="quarter" idx="13"/>
          </p:nvPr>
        </p:nvSpPr>
        <p:spPr>
          <a:xfrm>
            <a:off x="5974929" y="1414462"/>
            <a:ext cx="2475738" cy="432197"/>
          </a:xfrm>
        </p:spPr>
        <p:txBody>
          <a:bodyPr anchor="b">
            <a:noAutofit/>
          </a:bodyPr>
          <a:lstStyle>
            <a:lvl1pPr marL="0" indent="0" algn="ctr">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12" name="Text Placeholder 3"/>
          <p:cNvSpPr>
            <a:spLocks noGrp="1"/>
          </p:cNvSpPr>
          <p:nvPr>
            <p:ph type="body" sz="half" idx="17"/>
          </p:nvPr>
        </p:nvSpPr>
        <p:spPr>
          <a:xfrm>
            <a:off x="5974929" y="1928812"/>
            <a:ext cx="2475738" cy="241458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48A87A34-81AB-432B-8DAE-1953F412C126}" type="datetimeFigureOut">
              <a:rPr lang="en-US" dirty="0"/>
              <a:t>9/21/2020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03649100"/>
      </p:ext>
    </p:extLst>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472" y="1363661"/>
            <a:ext cx="2504979" cy="1385888"/>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850" y="1363661"/>
            <a:ext cx="2504979" cy="1385888"/>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2038" y="1363661"/>
            <a:ext cx="2504979" cy="1385888"/>
          </a:xfrm>
          <a:prstGeom prst="rect">
            <a:avLst/>
          </a:prstGeom>
        </p:spPr>
      </p:pic>
      <p:sp>
        <p:nvSpPr>
          <p:cNvPr id="30" name="Title 1"/>
          <p:cNvSpPr>
            <a:spLocks noGrp="1"/>
          </p:cNvSpPr>
          <p:nvPr>
            <p:ph type="title"/>
          </p:nvPr>
        </p:nvSpPr>
        <p:spPr>
          <a:xfrm>
            <a:off x="685346" y="457200"/>
            <a:ext cx="7765322" cy="727838"/>
          </a:xfrm>
        </p:spPr>
        <p:txBody>
          <a:bodyPr/>
          <a:lstStyle/>
          <a:p>
            <a:r>
              <a:rPr lang="zh-CN" altLang="en-US"/>
              <a:t>单击此处编辑母版标题样式</a:t>
            </a:r>
            <a:endParaRPr lang="en-US" dirty="0"/>
          </a:p>
        </p:txBody>
      </p:sp>
      <p:sp>
        <p:nvSpPr>
          <p:cNvPr id="19" name="Text Placeholder 2"/>
          <p:cNvSpPr>
            <a:spLocks noGrp="1"/>
          </p:cNvSpPr>
          <p:nvPr>
            <p:ph type="body" idx="1"/>
          </p:nvPr>
        </p:nvSpPr>
        <p:spPr>
          <a:xfrm>
            <a:off x="685346" y="2928079"/>
            <a:ext cx="2475738" cy="432197"/>
          </a:xfrm>
        </p:spPr>
        <p:txBody>
          <a:bodyPr anchor="b">
            <a:noAutofit/>
          </a:bodyPr>
          <a:lstStyle>
            <a:lvl1pPr marL="0" indent="0" algn="ctr">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20" name="Picture Placeholder 2"/>
          <p:cNvSpPr>
            <a:spLocks noGrp="1" noChangeAspect="1"/>
          </p:cNvSpPr>
          <p:nvPr>
            <p:ph type="pic" idx="15"/>
          </p:nvPr>
        </p:nvSpPr>
        <p:spPr>
          <a:xfrm>
            <a:off x="763577" y="1454188"/>
            <a:ext cx="2319276" cy="1202216"/>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zh-CN" altLang="en-US"/>
              <a:t>单击图标添加图片</a:t>
            </a:r>
            <a:endParaRPr lang="en-US" dirty="0"/>
          </a:p>
        </p:txBody>
      </p:sp>
      <p:sp>
        <p:nvSpPr>
          <p:cNvPr id="21" name="Text Placeholder 3"/>
          <p:cNvSpPr>
            <a:spLocks noGrp="1"/>
          </p:cNvSpPr>
          <p:nvPr>
            <p:ph type="body" sz="half" idx="18"/>
          </p:nvPr>
        </p:nvSpPr>
        <p:spPr>
          <a:xfrm>
            <a:off x="685346" y="3360276"/>
            <a:ext cx="2475738" cy="983125"/>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22" name="Text Placeholder 4"/>
          <p:cNvSpPr>
            <a:spLocks noGrp="1"/>
          </p:cNvSpPr>
          <p:nvPr>
            <p:ph type="body" sz="quarter" idx="3"/>
          </p:nvPr>
        </p:nvSpPr>
        <p:spPr>
          <a:xfrm>
            <a:off x="3332091" y="2928079"/>
            <a:ext cx="2475738" cy="432197"/>
          </a:xfrm>
        </p:spPr>
        <p:txBody>
          <a:bodyPr anchor="b">
            <a:noAutofit/>
          </a:bodyPr>
          <a:lstStyle>
            <a:lvl1pPr marL="0" indent="0" algn="ctr">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23" name="Picture Placeholder 2"/>
          <p:cNvSpPr>
            <a:spLocks noGrp="1" noChangeAspect="1"/>
          </p:cNvSpPr>
          <p:nvPr>
            <p:ph type="pic" idx="21"/>
          </p:nvPr>
        </p:nvSpPr>
        <p:spPr>
          <a:xfrm>
            <a:off x="3409307" y="1454321"/>
            <a:ext cx="2319276" cy="1206123"/>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zh-CN" altLang="en-US"/>
              <a:t>单击图标添加图片</a:t>
            </a:r>
            <a:endParaRPr lang="en-US" dirty="0"/>
          </a:p>
        </p:txBody>
      </p:sp>
      <p:sp>
        <p:nvSpPr>
          <p:cNvPr id="24" name="Text Placeholder 3"/>
          <p:cNvSpPr>
            <a:spLocks noGrp="1"/>
          </p:cNvSpPr>
          <p:nvPr>
            <p:ph type="body" sz="half" idx="19"/>
          </p:nvPr>
        </p:nvSpPr>
        <p:spPr>
          <a:xfrm>
            <a:off x="3331076" y="3360276"/>
            <a:ext cx="2475738" cy="983125"/>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25" name="Text Placeholder 4"/>
          <p:cNvSpPr>
            <a:spLocks noGrp="1"/>
          </p:cNvSpPr>
          <p:nvPr>
            <p:ph type="body" sz="quarter" idx="13"/>
          </p:nvPr>
        </p:nvSpPr>
        <p:spPr>
          <a:xfrm>
            <a:off x="5975023" y="2928079"/>
            <a:ext cx="2475738" cy="432197"/>
          </a:xfrm>
        </p:spPr>
        <p:txBody>
          <a:bodyPr anchor="b">
            <a:noAutofit/>
          </a:bodyPr>
          <a:lstStyle>
            <a:lvl1pPr marL="0" indent="0" algn="ctr">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26" name="Picture Placeholder 2"/>
          <p:cNvSpPr>
            <a:spLocks noGrp="1" noChangeAspect="1"/>
          </p:cNvSpPr>
          <p:nvPr>
            <p:ph type="pic" idx="22"/>
          </p:nvPr>
        </p:nvSpPr>
        <p:spPr>
          <a:xfrm>
            <a:off x="6056774" y="1450824"/>
            <a:ext cx="2319276" cy="1205471"/>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zh-CN" altLang="en-US"/>
              <a:t>单击图标添加图片</a:t>
            </a:r>
            <a:endParaRPr lang="en-US" dirty="0"/>
          </a:p>
        </p:txBody>
      </p:sp>
      <p:sp>
        <p:nvSpPr>
          <p:cNvPr id="27" name="Text Placeholder 3"/>
          <p:cNvSpPr>
            <a:spLocks noGrp="1"/>
          </p:cNvSpPr>
          <p:nvPr>
            <p:ph type="body" sz="half" idx="20"/>
          </p:nvPr>
        </p:nvSpPr>
        <p:spPr>
          <a:xfrm>
            <a:off x="5974929" y="3360274"/>
            <a:ext cx="2475738" cy="983126"/>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48A87A34-81AB-432B-8DAE-1953F412C126}" type="datetimeFigureOut">
              <a:rPr lang="en-US" dirty="0"/>
              <a:t>9/21/2020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35893634"/>
      </p:ext>
    </p:extLst>
  </p:cSld>
  <p:clrMapOvr>
    <a:masterClrMapping/>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9/21/2020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533349285"/>
      </p:ext>
    </p:extLst>
  </p:cSld>
  <p:clrMapOvr>
    <a:masterClrMapping/>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02" y="457200"/>
            <a:ext cx="1713365" cy="3886201"/>
          </a:xfrm>
        </p:spPr>
        <p:txBody>
          <a:bodyPr vert="eaVert"/>
          <a:lstStyle>
            <a:lvl1pPr algn="l">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85347" y="457200"/>
            <a:ext cx="5937654" cy="3886201"/>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9/21/2020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20455114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3.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theme" Target="../theme/theme4.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79"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4">
            <a:alphaModFix amt="24000"/>
            <a:extLst>
              <a:ext uri="{28A0092B-C50C-407E-A947-70E740481C1C}">
                <a14:useLocalDpi xmlns:a14="http://schemas.microsoft.com/office/drawing/2010/main" val="0"/>
              </a:ext>
            </a:extLst>
          </a:blip>
          <a:srcRect t="23435" b="94"/>
          <a:stretch>
            <a:fillRect/>
          </a:stretch>
        </p:blipFill>
        <p:spPr>
          <a:xfrm>
            <a:off x="0" y="1"/>
            <a:ext cx="9144000" cy="5244353"/>
          </a:xfrm>
          <a:custGeom>
            <a:avLst/>
            <a:gdLst>
              <a:gd name="connsiteX0" fmla="*/ 0 w 12192000"/>
              <a:gd name="connsiteY0" fmla="*/ 0 h 6992471"/>
              <a:gd name="connsiteX1" fmla="*/ 12192000 w 12192000"/>
              <a:gd name="connsiteY1" fmla="*/ 0 h 6992471"/>
              <a:gd name="connsiteX2" fmla="*/ 12192000 w 12192000"/>
              <a:gd name="connsiteY2" fmla="*/ 6992471 h 6992471"/>
              <a:gd name="connsiteX3" fmla="*/ 0 w 12192000"/>
              <a:gd name="connsiteY3" fmla="*/ 6992471 h 6992471"/>
            </a:gdLst>
            <a:ahLst/>
            <a:cxnLst>
              <a:cxn ang="0">
                <a:pos x="connsiteX0" y="connsiteY0"/>
              </a:cxn>
              <a:cxn ang="0">
                <a:pos x="connsiteX1" y="connsiteY1"/>
              </a:cxn>
              <a:cxn ang="0">
                <a:pos x="connsiteX2" y="connsiteY2"/>
              </a:cxn>
              <a:cxn ang="0">
                <a:pos x="connsiteX3" y="connsiteY3"/>
              </a:cxn>
            </a:cxnLst>
            <a:rect l="l" t="t" r="r" b="b"/>
            <a:pathLst>
              <a:path w="12192000" h="6992471">
                <a:moveTo>
                  <a:pt x="0" y="0"/>
                </a:moveTo>
                <a:lnTo>
                  <a:pt x="12192000" y="0"/>
                </a:lnTo>
                <a:lnTo>
                  <a:pt x="12192000" y="6992471"/>
                </a:lnTo>
                <a:lnTo>
                  <a:pt x="0" y="6992471"/>
                </a:lnTo>
                <a:close/>
              </a:path>
            </a:pathLst>
          </a:custGeom>
        </p:spPr>
      </p:pic>
    </p:spTree>
    <p:extLst>
      <p:ext uri="{BB962C8B-B14F-4D97-AF65-F5344CB8AC3E}">
        <p14:creationId xmlns:p14="http://schemas.microsoft.com/office/powerpoint/2010/main" val="1021801673"/>
      </p:ext>
    </p:extLst>
  </p:cSld>
  <p:clrMap bg1="lt1" tx1="dk1" bg2="lt2" tx2="dk2" accent1="accent1" accent2="accent2" accent3="accent3" accent4="accent4" accent5="accent5" accent6="accent6" hlink="hlink" folHlink="folHlink"/>
  <p:sldLayoutIdLst>
    <p:sldLayoutId id="2147483665" r:id="rId1"/>
    <p:sldLayoutId id="2147483666" r:id="rId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628650" y="273844"/>
            <a:ext cx="7886700" cy="994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628650" y="1369219"/>
            <a:ext cx="7886700" cy="326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fontAlgn="auto">
              <a:spcBef>
                <a:spcPts val="0"/>
              </a:spcBef>
              <a:spcAft>
                <a:spcPts val="0"/>
              </a:spcAft>
              <a:defRPr sz="900" smtClean="0">
                <a:solidFill>
                  <a:schemeClr val="tx1">
                    <a:tint val="75000"/>
                  </a:schemeClr>
                </a:solidFill>
                <a:latin typeface="+mn-lt"/>
                <a:ea typeface="+mn-ea"/>
              </a:defRPr>
            </a:lvl1pPr>
          </a:lstStyle>
          <a:p>
            <a:pPr>
              <a:defRPr/>
            </a:pPr>
            <a:fld id="{CEE8DB8C-8B3F-437E-8616-505C52744BCD}" type="datetimeFigureOut">
              <a:rPr lang="zh-CN" altLang="en-US"/>
              <a:pPr>
                <a:defRPr/>
              </a:pPr>
              <a:t>2020/9/21</a:t>
            </a:fld>
            <a:endParaRPr lang="zh-CN" altLang="en-US"/>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fontAlgn="auto">
              <a:spcBef>
                <a:spcPts val="0"/>
              </a:spcBef>
              <a:spcAft>
                <a:spcPts val="0"/>
              </a:spcAft>
              <a:defRPr sz="9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898989"/>
                </a:solidFill>
                <a:latin typeface="微软雅黑" panose="020B0503020204020204" pitchFamily="34" charset="-122"/>
                <a:ea typeface="微软雅黑" panose="020B0503020204020204" pitchFamily="34" charset="-122"/>
              </a:defRPr>
            </a:lvl1pPr>
          </a:lstStyle>
          <a:p>
            <a:fld id="{780C1C8B-0847-42AA-878D-865D1C9E5090}" type="slidenum">
              <a:rPr lang="zh-CN" altLang="en-US"/>
              <a:pPr/>
              <a:t>‹#›</a:t>
            </a:fld>
            <a:endParaRPr lang="zh-CN" altLang="en-US"/>
          </a:p>
        </p:txBody>
      </p:sp>
    </p:spTree>
    <p:extLst>
      <p:ext uri="{BB962C8B-B14F-4D97-AF65-F5344CB8AC3E}">
        <p14:creationId xmlns:p14="http://schemas.microsoft.com/office/powerpoint/2010/main" val="2231678265"/>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xStyles>
    <p:titleStyle>
      <a:lvl1pPr algn="l" rtl="0" fontAlgn="base">
        <a:lnSpc>
          <a:spcPct val="90000"/>
        </a:lnSpc>
        <a:spcBef>
          <a:spcPct val="0"/>
        </a:spcBef>
        <a:spcAft>
          <a:spcPct val="0"/>
        </a:spcAft>
        <a:defRPr sz="3300" kern="1200">
          <a:solidFill>
            <a:schemeClr val="tx1"/>
          </a:solidFill>
          <a:latin typeface="+mj-lt"/>
          <a:ea typeface="+mj-ea"/>
          <a:cs typeface="+mj-cs"/>
        </a:defRPr>
      </a:lvl1pPr>
      <a:lvl2pPr algn="l" rtl="0" fontAlgn="base">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2pPr>
      <a:lvl3pPr algn="l" rtl="0" fontAlgn="base">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3pPr>
      <a:lvl4pPr algn="l" rtl="0" fontAlgn="base">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4pPr>
      <a:lvl5pPr algn="l" rtl="0" fontAlgn="base">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5pPr>
      <a:lvl6pPr marL="342900" algn="l" rtl="0" fontAlgn="base">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6pPr>
      <a:lvl7pPr marL="685800" algn="l" rtl="0" fontAlgn="base">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7pPr>
      <a:lvl8pPr marL="1028700" algn="l" rtl="0" fontAlgn="base">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8pPr>
      <a:lvl9pPr marL="1371600" algn="l" rtl="0" fontAlgn="base">
        <a:lnSpc>
          <a:spcPct val="90000"/>
        </a:lnSpc>
        <a:spcBef>
          <a:spcPct val="0"/>
        </a:spcBef>
        <a:spcAft>
          <a:spcPct val="0"/>
        </a:spcAft>
        <a:defRPr sz="3300">
          <a:solidFill>
            <a:schemeClr val="tx1"/>
          </a:solidFill>
          <a:latin typeface="微软雅黑" panose="020B0503020204020204" pitchFamily="34" charset="-122"/>
          <a:ea typeface="微软雅黑" panose="020B0503020204020204" pitchFamily="34" charset="-122"/>
        </a:defRPr>
      </a:lvl9pPr>
    </p:titleStyle>
    <p:bodyStyle>
      <a:lvl1pPr marL="171450" indent="-171450" algn="l" rtl="0" fontAlgn="base">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rtl="0" fontAlgn="base">
        <a:lnSpc>
          <a:spcPct val="90000"/>
        </a:lnSpc>
        <a:spcBef>
          <a:spcPts val="375"/>
        </a:spcBef>
        <a:spcAft>
          <a:spcPct val="0"/>
        </a:spcAft>
        <a:buFont typeface="Arial" panose="020B0604020202020204" pitchFamily="34" charset="0"/>
        <a:buChar char="•"/>
        <a:defRPr sz="1800" kern="1200">
          <a:solidFill>
            <a:schemeClr val="tx1"/>
          </a:solidFill>
          <a:latin typeface="+mn-lt"/>
          <a:ea typeface="+mn-ea"/>
          <a:cs typeface="+mn-cs"/>
        </a:defRPr>
      </a:lvl2pPr>
      <a:lvl3pPr marL="857250" indent="-171450" algn="l" rtl="0" fontAlgn="base">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rtl="0" fontAlgn="base">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4pPr>
      <a:lvl5pPr marL="1543050" indent="-171450" algn="l" rtl="0" fontAlgn="base">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6" y="457200"/>
            <a:ext cx="7765322" cy="727838"/>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85346" y="1299337"/>
            <a:ext cx="7765322" cy="3044063"/>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5759052" y="4412457"/>
            <a:ext cx="2057400" cy="273844"/>
          </a:xfrm>
          <a:prstGeom prst="rect">
            <a:avLst/>
          </a:prstGeom>
        </p:spPr>
        <p:txBody>
          <a:bodyPr vert="horz" lIns="91440" tIns="45720" rIns="91440" bIns="45720" rtlCol="0" anchor="ctr"/>
          <a:lstStyle>
            <a:lvl1pPr algn="r">
              <a:defRPr sz="750">
                <a:solidFill>
                  <a:schemeClr val="tx1">
                    <a:lumMod val="95000"/>
                  </a:schemeClr>
                </a:solidFill>
                <a:effectLst>
                  <a:outerShdw blurRad="50800" dist="38100" dir="2700000" algn="tl" rotWithShape="0">
                    <a:schemeClr val="bg1">
                      <a:alpha val="43000"/>
                    </a:schemeClr>
                  </a:outerShdw>
                </a:effectLst>
              </a:defRPr>
            </a:lvl1pPr>
          </a:lstStyle>
          <a:p>
            <a:fld id="{8E36636D-D922-432D-A958-524484B5923D}" type="datetimeFigureOut">
              <a:rPr lang="en-US" dirty="0"/>
              <a:pPr/>
              <a:t>9/21/2020</a:t>
            </a:fld>
            <a:endParaRPr lang="en-US" dirty="0"/>
          </a:p>
        </p:txBody>
      </p:sp>
      <p:sp>
        <p:nvSpPr>
          <p:cNvPr id="5" name="Footer Placeholder 4"/>
          <p:cNvSpPr>
            <a:spLocks noGrp="1"/>
          </p:cNvSpPr>
          <p:nvPr>
            <p:ph type="ftr" sz="quarter" idx="3"/>
          </p:nvPr>
        </p:nvSpPr>
        <p:spPr>
          <a:xfrm>
            <a:off x="685347" y="4412457"/>
            <a:ext cx="5004649" cy="273844"/>
          </a:xfrm>
          <a:prstGeom prst="rect">
            <a:avLst/>
          </a:prstGeom>
        </p:spPr>
        <p:txBody>
          <a:bodyPr vert="horz" lIns="91440" tIns="45720" rIns="91440" bIns="45720" rtlCol="0" anchor="ctr"/>
          <a:lstStyle>
            <a:lvl1pPr algn="l">
              <a:defRPr sz="75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7885509" y="4412457"/>
            <a:ext cx="565159" cy="273844"/>
          </a:xfrm>
          <a:prstGeom prst="rect">
            <a:avLst/>
          </a:prstGeom>
        </p:spPr>
        <p:txBody>
          <a:bodyPr vert="horz" lIns="91440" tIns="45720" rIns="91440" bIns="45720" rtlCol="0" anchor="ctr"/>
          <a:lstStyle>
            <a:lvl1pPr algn="r">
              <a:defRPr sz="750">
                <a:solidFill>
                  <a:schemeClr val="tx1">
                    <a:lumMod val="95000"/>
                  </a:schemeClr>
                </a:solidFill>
                <a:effectLst>
                  <a:outerShdw blurRad="50800" dist="38100" dir="2700000" algn="tl" rotWithShape="0">
                    <a:schemeClr val="bg1">
                      <a:alpha val="43000"/>
                    </a:schemeClr>
                  </a:outerShdw>
                </a:effectLst>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702891258"/>
      </p:ext>
    </p:extLst>
  </p:cSld>
  <p:clrMap bg1="dk1" tx1="lt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Lst>
  <p:hf sldNum="0" hdr="0" ftr="0" dt="0"/>
  <p:txStyles>
    <p:titleStyle>
      <a:lvl1pPr algn="ctr" defTabSz="342900" rtl="0" eaLnBrk="1" latinLnBrk="0" hangingPunct="1">
        <a:spcBef>
          <a:spcPct val="0"/>
        </a:spcBef>
        <a:buNone/>
        <a:defRPr sz="3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29500" algn="l" defTabSz="342900" rtl="0" eaLnBrk="1" latinLnBrk="0" hangingPunct="1">
        <a:spcBef>
          <a:spcPct val="20000"/>
        </a:spcBef>
        <a:spcAft>
          <a:spcPts val="45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540000" indent="-202500" algn="l" defTabSz="342900" rtl="0" eaLnBrk="1" latinLnBrk="0" hangingPunct="1">
        <a:spcBef>
          <a:spcPct val="20000"/>
        </a:spcBef>
        <a:spcAft>
          <a:spcPts val="450"/>
        </a:spcAft>
        <a:buClr>
          <a:schemeClr val="tx2"/>
        </a:buClr>
        <a:buSzPct val="70000"/>
        <a:buFont typeface="Wingdings 2" charset="2"/>
        <a:buChar char=""/>
        <a:defRPr sz="13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769500" indent="-162000" algn="l" defTabSz="342900" rtl="0" eaLnBrk="1" latinLnBrk="0" hangingPunct="1">
        <a:spcBef>
          <a:spcPct val="20000"/>
        </a:spcBef>
        <a:spcAft>
          <a:spcPts val="450"/>
        </a:spcAft>
        <a:buClr>
          <a:schemeClr val="tx2"/>
        </a:buClr>
        <a:buSzPct val="70000"/>
        <a:buFont typeface="Wingdings 2" charset="2"/>
        <a:buChar char=""/>
        <a:defRPr sz="12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039500" indent="-16200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255500" indent="-16200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1510950" indent="-17145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1801350" indent="-17145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091750" indent="-17145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2329650" indent="-17145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3.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hyperlink" Target="https://balsamiq-wireframes.appspot.com/?state=%7B%22action%22:%22open%22,%22ids%22:%5B%221UjFLNu-n4KZRhp75732mFTMv3vVpeZHA%22%5D,%22userId%22:%22105314720530682293366%22%7D" TargetMode="External"/><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9.xml"/><Relationship Id="rId3" Type="http://schemas.openxmlformats.org/officeDocument/2006/relationships/tags" Target="../tags/tag3.xml"/><Relationship Id="rId7" Type="http://schemas.openxmlformats.org/officeDocument/2006/relationships/slideLayout" Target="../slideLayouts/slideLayout1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5.xml"/><Relationship Id="rId1" Type="http://schemas.openxmlformats.org/officeDocument/2006/relationships/themeOverride" Target="../theme/themeOverride1.xml"/><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image" Target="../media/image16.png"/><Relationship Id="rId3" Type="http://schemas.openxmlformats.org/officeDocument/2006/relationships/tags" Target="../tags/tag8.xml"/><Relationship Id="rId7" Type="http://schemas.openxmlformats.org/officeDocument/2006/relationships/tags" Target="../tags/tag12.xml"/><Relationship Id="rId12" Type="http://schemas.openxmlformats.org/officeDocument/2006/relationships/notesSlide" Target="../notesSlides/notesSlide23.xml"/><Relationship Id="rId2" Type="http://schemas.openxmlformats.org/officeDocument/2006/relationships/tags" Target="../tags/tag7.xml"/><Relationship Id="rId1" Type="http://schemas.openxmlformats.org/officeDocument/2006/relationships/themeOverride" Target="../theme/themeOverride2.xml"/><Relationship Id="rId6" Type="http://schemas.openxmlformats.org/officeDocument/2006/relationships/tags" Target="../tags/tag11.xml"/><Relationship Id="rId11" Type="http://schemas.openxmlformats.org/officeDocument/2006/relationships/slideLayout" Target="../slideLayouts/slideLayout19.xml"/><Relationship Id="rId5" Type="http://schemas.openxmlformats.org/officeDocument/2006/relationships/tags" Target="../tags/tag10.xml"/><Relationship Id="rId10" Type="http://schemas.openxmlformats.org/officeDocument/2006/relationships/tags" Target="../tags/tag15.xml"/><Relationship Id="rId4" Type="http://schemas.openxmlformats.org/officeDocument/2006/relationships/tags" Target="../tags/tag9.xml"/><Relationship Id="rId9" Type="http://schemas.openxmlformats.org/officeDocument/2006/relationships/tags" Target="../tags/tag14.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6.xml"/><Relationship Id="rId1" Type="http://schemas.openxmlformats.org/officeDocument/2006/relationships/themeOverride" Target="../theme/themeOverride3.xml"/><Relationship Id="rId5" Type="http://schemas.openxmlformats.org/officeDocument/2006/relationships/image" Target="../media/image16.png"/><Relationship Id="rId4" Type="http://schemas.openxmlformats.org/officeDocument/2006/relationships/notesSlide" Target="../notesSlides/notesSlide2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5.xml"/><Relationship Id="rId1" Type="http://schemas.openxmlformats.org/officeDocument/2006/relationships/themeOverride" Target="../theme/themeOverride4.xml"/><Relationship Id="rId5" Type="http://schemas.openxmlformats.org/officeDocument/2006/relationships/image" Target="../media/image17.jpeg"/><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9.xml"/><Relationship Id="rId1" Type="http://schemas.openxmlformats.org/officeDocument/2006/relationships/tags" Target="../tags/tag17.xml"/><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19.xml"/><Relationship Id="rId7" Type="http://schemas.openxmlformats.org/officeDocument/2006/relationships/notesSlide" Target="../notesSlides/notesSlide27.xml"/><Relationship Id="rId2" Type="http://schemas.openxmlformats.org/officeDocument/2006/relationships/tags" Target="../tags/tag18.xml"/><Relationship Id="rId1" Type="http://schemas.openxmlformats.org/officeDocument/2006/relationships/themeOverride" Target="../theme/themeOverride5.xml"/><Relationship Id="rId6" Type="http://schemas.openxmlformats.org/officeDocument/2006/relationships/slideLayout" Target="../slideLayouts/slideLayout25.xml"/><Relationship Id="rId5" Type="http://schemas.openxmlformats.org/officeDocument/2006/relationships/tags" Target="../tags/tag21.xml"/><Relationship Id="rId10" Type="http://schemas.openxmlformats.org/officeDocument/2006/relationships/image" Target="../media/image19.jpg"/><Relationship Id="rId4" Type="http://schemas.openxmlformats.org/officeDocument/2006/relationships/tags" Target="../tags/tag20.xml"/><Relationship Id="rId9" Type="http://schemas.openxmlformats.org/officeDocument/2006/relationships/image" Target="../media/image18.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5.xml"/><Relationship Id="rId1" Type="http://schemas.openxmlformats.org/officeDocument/2006/relationships/themeOverride" Target="../theme/themeOverride6.xml"/><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5.xml"/><Relationship Id="rId1" Type="http://schemas.openxmlformats.org/officeDocument/2006/relationships/themeOverride" Target="../theme/themeOverride7.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5.xml"/><Relationship Id="rId1" Type="http://schemas.openxmlformats.org/officeDocument/2006/relationships/themeOverride" Target="../theme/themeOverride8.xml"/><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5.xml"/><Relationship Id="rId1" Type="http://schemas.openxmlformats.org/officeDocument/2006/relationships/themeOverride" Target="../theme/themeOverride9.xml"/><Relationship Id="rId4" Type="http://schemas.openxmlformats.org/officeDocument/2006/relationships/image" Target="../media/image16.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9.xml"/><Relationship Id="rId1" Type="http://schemas.openxmlformats.org/officeDocument/2006/relationships/tags" Target="../tags/tag22.xml"/><Relationship Id="rId4" Type="http://schemas.openxmlformats.org/officeDocument/2006/relationships/image" Target="../media/image16.png"/></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emf"/><Relationship Id="rId1" Type="http://schemas.openxmlformats.org/officeDocument/2006/relationships/slideLayout" Target="../slideLayouts/slideLayout20.xml"/><Relationship Id="rId4" Type="http://schemas.openxmlformats.org/officeDocument/2006/relationships/image" Target="../media/image21.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9.xml"/><Relationship Id="rId1" Type="http://schemas.openxmlformats.org/officeDocument/2006/relationships/tags" Target="../tags/tag23.xml"/><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25.xml"/><Relationship Id="rId5" Type="http://schemas.openxmlformats.org/officeDocument/2006/relationships/image" Target="../media/image23.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04A6DF-DA79-445C-BA41-48B2E7DD7A6A}"/>
              </a:ext>
            </a:extLst>
          </p:cNvPr>
          <p:cNvSpPr>
            <a:spLocks noGrp="1"/>
          </p:cNvSpPr>
          <p:nvPr>
            <p:ph type="ctrTitle"/>
          </p:nvPr>
        </p:nvSpPr>
        <p:spPr>
          <a:xfrm>
            <a:off x="1154038" y="361689"/>
            <a:ext cx="6835924" cy="1022264"/>
          </a:xfrm>
        </p:spPr>
        <p:txBody>
          <a:bodyPr>
            <a:normAutofit/>
          </a:bodyPr>
          <a:lstStyle/>
          <a:p>
            <a:r>
              <a:rPr lang="en-GB" sz="3000" dirty="0"/>
              <a:t>Week 5 presentation</a:t>
            </a:r>
            <a:br>
              <a:rPr lang="en-GB" sz="3000" dirty="0"/>
            </a:br>
            <a:r>
              <a:rPr lang="en-GB" sz="3000" dirty="0"/>
              <a:t>- Confirmation of Project Proposal </a:t>
            </a:r>
            <a:endParaRPr lang="en-US" sz="3000" dirty="0"/>
          </a:p>
        </p:txBody>
      </p:sp>
      <p:sp>
        <p:nvSpPr>
          <p:cNvPr id="3" name="副标题 2">
            <a:extLst>
              <a:ext uri="{FF2B5EF4-FFF2-40B4-BE49-F238E27FC236}">
                <a16:creationId xmlns:a16="http://schemas.microsoft.com/office/drawing/2014/main" id="{B4A58584-57EF-43B6-8FF3-C38267A86C3B}"/>
              </a:ext>
            </a:extLst>
          </p:cNvPr>
          <p:cNvSpPr>
            <a:spLocks noGrp="1"/>
          </p:cNvSpPr>
          <p:nvPr>
            <p:ph type="subTitle" idx="1"/>
          </p:nvPr>
        </p:nvSpPr>
        <p:spPr>
          <a:xfrm>
            <a:off x="630232" y="1737748"/>
            <a:ext cx="3376532" cy="1153787"/>
          </a:xfrm>
        </p:spPr>
        <p:txBody>
          <a:bodyPr>
            <a:normAutofit fontScale="92500" lnSpcReduction="10000"/>
          </a:bodyPr>
          <a:lstStyle/>
          <a:p>
            <a:r>
              <a:rPr lang="en-US" dirty="0"/>
              <a:t>Group 3 - Daydream</a:t>
            </a:r>
          </a:p>
          <a:p>
            <a:endParaRPr lang="en-US" dirty="0"/>
          </a:p>
          <a:p>
            <a:pPr>
              <a:spcBef>
                <a:spcPts val="1200"/>
              </a:spcBef>
              <a:spcAft>
                <a:spcPts val="1200"/>
              </a:spcAft>
            </a:pPr>
            <a:r>
              <a:rPr lang="en-US" dirty="0"/>
              <a:t>Presenter – </a:t>
            </a:r>
            <a:r>
              <a:rPr lang="en-US" dirty="0" err="1"/>
              <a:t>Xiaohan</a:t>
            </a:r>
            <a:r>
              <a:rPr lang="en-US" dirty="0"/>
              <a:t> Li 470011746</a:t>
            </a:r>
          </a:p>
          <a:p>
            <a:pPr>
              <a:spcBef>
                <a:spcPts val="1200"/>
              </a:spcBef>
              <a:spcAft>
                <a:spcPts val="1200"/>
              </a:spcAft>
            </a:pPr>
            <a:endParaRPr lang="en-GB" dirty="0"/>
          </a:p>
          <a:p>
            <a:pPr>
              <a:spcBef>
                <a:spcPts val="1200"/>
              </a:spcBef>
              <a:spcAft>
                <a:spcPts val="1200"/>
              </a:spcAft>
            </a:pPr>
            <a:endParaRPr lang="en-GB" dirty="0"/>
          </a:p>
          <a:p>
            <a:pPr>
              <a:spcBef>
                <a:spcPts val="1200"/>
              </a:spcBef>
              <a:spcAft>
                <a:spcPts val="1200"/>
              </a:spcAft>
            </a:pPr>
            <a:endParaRPr lang="en-US" dirty="0"/>
          </a:p>
          <a:p>
            <a:pPr algn="l"/>
            <a:endParaRPr lang="en-US" dirty="0"/>
          </a:p>
        </p:txBody>
      </p:sp>
      <p:sp>
        <p:nvSpPr>
          <p:cNvPr id="5" name="内容占位符 2">
            <a:extLst>
              <a:ext uri="{FF2B5EF4-FFF2-40B4-BE49-F238E27FC236}">
                <a16:creationId xmlns:a16="http://schemas.microsoft.com/office/drawing/2014/main" id="{B0303371-C554-4052-BB3A-D1F7C0D57A91}"/>
              </a:ext>
            </a:extLst>
          </p:cNvPr>
          <p:cNvSpPr txBox="1">
            <a:spLocks/>
          </p:cNvSpPr>
          <p:nvPr/>
        </p:nvSpPr>
        <p:spPr>
          <a:xfrm>
            <a:off x="4717928" y="1737748"/>
            <a:ext cx="3795840" cy="3044063"/>
          </a:xfrm>
          <a:prstGeom prst="rect">
            <a:avLst/>
          </a:prstGeom>
          <a:effectLst>
            <a:outerShdw blurRad="25400" dir="17880000">
              <a:srgbClr val="000000">
                <a:alpha val="46000"/>
              </a:srgbClr>
            </a:outerShdw>
          </a:effectLst>
        </p:spPr>
        <p:txBody>
          <a:bodyPr vert="horz" lIns="68580" tIns="34290" rIns="68580" bIns="34290" rtlCol="0" anchor="t">
            <a:normAutofit fontScale="92500" lnSpcReduction="20000"/>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nSpc>
                <a:spcPct val="115000"/>
              </a:lnSpc>
              <a:spcBef>
                <a:spcPts val="0"/>
              </a:spcBef>
              <a:spcAft>
                <a:spcPts val="0"/>
              </a:spcAft>
            </a:pPr>
            <a:r>
              <a:rPr lang="en-GB" sz="1650" dirty="0"/>
              <a:t>Team member</a:t>
            </a:r>
          </a:p>
          <a:p>
            <a:pPr>
              <a:lnSpc>
                <a:spcPct val="115000"/>
              </a:lnSpc>
              <a:spcBef>
                <a:spcPts val="0"/>
              </a:spcBef>
              <a:spcAft>
                <a:spcPts val="0"/>
              </a:spcAft>
            </a:pPr>
            <a:endParaRPr lang="en-GB" sz="1650" dirty="0"/>
          </a:p>
          <a:p>
            <a:pPr>
              <a:lnSpc>
                <a:spcPct val="115000"/>
              </a:lnSpc>
              <a:spcBef>
                <a:spcPts val="0"/>
              </a:spcBef>
              <a:spcAft>
                <a:spcPts val="0"/>
              </a:spcAft>
            </a:pPr>
            <a:r>
              <a:rPr lang="en-GB" sz="1650" dirty="0" err="1"/>
              <a:t>Tiansheng</a:t>
            </a:r>
            <a:r>
              <a:rPr lang="en-GB" sz="1650" dirty="0"/>
              <a:t> Liu                          470342488</a:t>
            </a:r>
          </a:p>
          <a:p>
            <a:pPr>
              <a:lnSpc>
                <a:spcPct val="115000"/>
              </a:lnSpc>
              <a:spcBef>
                <a:spcPts val="1200"/>
              </a:spcBef>
              <a:spcAft>
                <a:spcPts val="0"/>
              </a:spcAft>
            </a:pPr>
            <a:r>
              <a:rPr lang="en-GB" sz="1650" dirty="0" err="1"/>
              <a:t>Fengjun</a:t>
            </a:r>
            <a:r>
              <a:rPr lang="en-GB" sz="1650" dirty="0"/>
              <a:t> Li                                470342112</a:t>
            </a:r>
          </a:p>
          <a:p>
            <a:pPr>
              <a:lnSpc>
                <a:spcPct val="115000"/>
              </a:lnSpc>
              <a:spcBef>
                <a:spcPts val="1200"/>
              </a:spcBef>
              <a:spcAft>
                <a:spcPts val="0"/>
              </a:spcAft>
            </a:pPr>
            <a:r>
              <a:rPr lang="en-GB" sz="1650" dirty="0" err="1"/>
              <a:t>Trung</a:t>
            </a:r>
            <a:r>
              <a:rPr lang="en-GB" sz="1650" dirty="0"/>
              <a:t> </a:t>
            </a:r>
            <a:r>
              <a:rPr lang="en-GB" sz="1650" dirty="0" err="1"/>
              <a:t>Kien</a:t>
            </a:r>
            <a:r>
              <a:rPr lang="en-GB" sz="1650" dirty="0"/>
              <a:t> Hoang                   470020243</a:t>
            </a:r>
          </a:p>
          <a:p>
            <a:pPr>
              <a:lnSpc>
                <a:spcPct val="115000"/>
              </a:lnSpc>
              <a:spcBef>
                <a:spcPts val="1200"/>
              </a:spcBef>
              <a:spcAft>
                <a:spcPts val="0"/>
              </a:spcAft>
            </a:pPr>
            <a:r>
              <a:rPr lang="en-GB" sz="1650" dirty="0"/>
              <a:t>Yinan Chen                              470041259</a:t>
            </a:r>
          </a:p>
          <a:p>
            <a:pPr>
              <a:lnSpc>
                <a:spcPct val="115000"/>
              </a:lnSpc>
              <a:spcBef>
                <a:spcPts val="1200"/>
              </a:spcBef>
              <a:spcAft>
                <a:spcPts val="0"/>
              </a:spcAft>
            </a:pPr>
            <a:r>
              <a:rPr lang="en-GB" sz="1650" dirty="0" err="1"/>
              <a:t>Xiaohan</a:t>
            </a:r>
            <a:r>
              <a:rPr lang="en-GB" sz="1650" dirty="0"/>
              <a:t> Li                               470011746</a:t>
            </a:r>
          </a:p>
          <a:p>
            <a:pPr>
              <a:lnSpc>
                <a:spcPct val="115000"/>
              </a:lnSpc>
              <a:spcBef>
                <a:spcPts val="1200"/>
              </a:spcBef>
              <a:spcAft>
                <a:spcPts val="0"/>
              </a:spcAft>
            </a:pPr>
            <a:r>
              <a:rPr lang="en-GB" sz="1650" dirty="0" err="1"/>
              <a:t>Haozhe</a:t>
            </a:r>
            <a:r>
              <a:rPr lang="en-GB" sz="1650" dirty="0"/>
              <a:t> Zhang                         460335162</a:t>
            </a:r>
          </a:p>
          <a:p>
            <a:pPr>
              <a:lnSpc>
                <a:spcPct val="115000"/>
              </a:lnSpc>
              <a:spcBef>
                <a:spcPts val="1200"/>
              </a:spcBef>
              <a:spcAft>
                <a:spcPts val="0"/>
              </a:spcAft>
            </a:pPr>
            <a:r>
              <a:rPr lang="en-GB" sz="1650" dirty="0" err="1"/>
              <a:t>Kewen</a:t>
            </a:r>
            <a:r>
              <a:rPr lang="en-GB" sz="1650" dirty="0"/>
              <a:t> </a:t>
            </a:r>
            <a:r>
              <a:rPr lang="en-GB" sz="1650" dirty="0" err="1"/>
              <a:t>Su</a:t>
            </a:r>
            <a:r>
              <a:rPr lang="en-GB" sz="1650" dirty="0"/>
              <a:t>                                 470503539</a:t>
            </a:r>
          </a:p>
          <a:p>
            <a:endParaRPr lang="en-US" sz="1500" dirty="0"/>
          </a:p>
        </p:txBody>
      </p:sp>
    </p:spTree>
    <p:extLst>
      <p:ext uri="{BB962C8B-B14F-4D97-AF65-F5344CB8AC3E}">
        <p14:creationId xmlns:p14="http://schemas.microsoft.com/office/powerpoint/2010/main" val="23780158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0EC4A6-85CE-4C60-A4EC-18E7C979B000}"/>
              </a:ext>
            </a:extLst>
          </p:cNvPr>
          <p:cNvSpPr>
            <a:spLocks noGrp="1"/>
          </p:cNvSpPr>
          <p:nvPr>
            <p:ph type="title"/>
          </p:nvPr>
        </p:nvSpPr>
        <p:spPr>
          <a:xfrm>
            <a:off x="689339" y="2207831"/>
            <a:ext cx="7765322" cy="727838"/>
          </a:xfrm>
        </p:spPr>
        <p:txBody>
          <a:bodyPr/>
          <a:lstStyle/>
          <a:p>
            <a:r>
              <a:rPr lang="en-US" dirty="0"/>
              <a:t>Thanks for listening!</a:t>
            </a:r>
          </a:p>
        </p:txBody>
      </p:sp>
    </p:spTree>
    <p:extLst>
      <p:ext uri="{BB962C8B-B14F-4D97-AF65-F5344CB8AC3E}">
        <p14:creationId xmlns:p14="http://schemas.microsoft.com/office/powerpoint/2010/main" val="2614774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2989675" y="1739150"/>
            <a:ext cx="5640000" cy="92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Week 4 presentation</a:t>
            </a:r>
            <a:endParaRPr/>
          </a:p>
        </p:txBody>
      </p:sp>
      <p:sp>
        <p:nvSpPr>
          <p:cNvPr id="229" name="Google Shape;229;p17"/>
          <p:cNvSpPr txBox="1">
            <a:spLocks noGrp="1"/>
          </p:cNvSpPr>
          <p:nvPr>
            <p:ph type="subTitle" idx="1"/>
          </p:nvPr>
        </p:nvSpPr>
        <p:spPr>
          <a:xfrm>
            <a:off x="5668575" y="3921900"/>
            <a:ext cx="2961000" cy="878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400"/>
              <a:t>Group 3 - Daydream</a:t>
            </a:r>
            <a:endParaRPr sz="1400"/>
          </a:p>
          <a:p>
            <a:pPr marL="0" lvl="0" indent="0" algn="l" rtl="0">
              <a:lnSpc>
                <a:spcPct val="100000"/>
              </a:lnSpc>
              <a:spcBef>
                <a:spcPts val="1600"/>
              </a:spcBef>
              <a:spcAft>
                <a:spcPts val="1600"/>
              </a:spcAft>
              <a:buNone/>
            </a:pPr>
            <a:r>
              <a:rPr lang="en-GB" sz="1400"/>
              <a:t>Presenter - Kewen Su 470503539</a:t>
            </a:r>
            <a:endParaRPr sz="1400"/>
          </a:p>
        </p:txBody>
      </p:sp>
      <p:sp>
        <p:nvSpPr>
          <p:cNvPr id="230" name="Google Shape;230;p17"/>
          <p:cNvSpPr txBox="1"/>
          <p:nvPr/>
        </p:nvSpPr>
        <p:spPr>
          <a:xfrm>
            <a:off x="4950600" y="2571750"/>
            <a:ext cx="3396900" cy="56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900">
                <a:solidFill>
                  <a:srgbClr val="FFFFFF"/>
                </a:solidFill>
                <a:latin typeface="Lato"/>
                <a:ea typeface="Lato"/>
                <a:cs typeface="Lato"/>
                <a:sym typeface="Lato"/>
              </a:rPr>
              <a:t>           CapstoneProjectSite</a:t>
            </a:r>
            <a:endParaRPr sz="1900">
              <a:solidFill>
                <a:srgbClr val="FFFFFF"/>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8"/>
          <p:cNvSpPr txBox="1">
            <a:spLocks noGrp="1"/>
          </p:cNvSpPr>
          <p:nvPr>
            <p:ph type="title"/>
          </p:nvPr>
        </p:nvSpPr>
        <p:spPr>
          <a:xfrm>
            <a:off x="836725" y="950450"/>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Team members</a:t>
            </a:r>
            <a:endParaRPr/>
          </a:p>
        </p:txBody>
      </p:sp>
      <p:sp>
        <p:nvSpPr>
          <p:cNvPr id="236" name="Google Shape;236;p18"/>
          <p:cNvSpPr txBox="1">
            <a:spLocks noGrp="1"/>
          </p:cNvSpPr>
          <p:nvPr>
            <p:ph type="subTitle" idx="4294967295"/>
          </p:nvPr>
        </p:nvSpPr>
        <p:spPr>
          <a:xfrm>
            <a:off x="836725" y="1667225"/>
            <a:ext cx="4863900" cy="2961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t>Tiansheng Liu                         470342488</a:t>
            </a:r>
            <a:endParaRPr/>
          </a:p>
          <a:p>
            <a:pPr marL="0" lvl="0" indent="0" algn="l" rtl="0">
              <a:lnSpc>
                <a:spcPct val="115000"/>
              </a:lnSpc>
              <a:spcBef>
                <a:spcPts val="1600"/>
              </a:spcBef>
              <a:spcAft>
                <a:spcPts val="0"/>
              </a:spcAft>
              <a:buNone/>
            </a:pPr>
            <a:r>
              <a:rPr lang="en-GB"/>
              <a:t>Fengjun Li                                 470342112</a:t>
            </a:r>
            <a:endParaRPr/>
          </a:p>
          <a:p>
            <a:pPr marL="0" lvl="0" indent="0" algn="l" rtl="0">
              <a:lnSpc>
                <a:spcPct val="115000"/>
              </a:lnSpc>
              <a:spcBef>
                <a:spcPts val="1600"/>
              </a:spcBef>
              <a:spcAft>
                <a:spcPts val="0"/>
              </a:spcAft>
              <a:buNone/>
            </a:pPr>
            <a:r>
              <a:rPr lang="en-GB"/>
              <a:t>Trung Kien Hoang                470020243</a:t>
            </a:r>
            <a:endParaRPr/>
          </a:p>
          <a:p>
            <a:pPr marL="0" lvl="0" indent="0" algn="l" rtl="0">
              <a:lnSpc>
                <a:spcPct val="115000"/>
              </a:lnSpc>
              <a:spcBef>
                <a:spcPts val="1600"/>
              </a:spcBef>
              <a:spcAft>
                <a:spcPts val="0"/>
              </a:spcAft>
              <a:buNone/>
            </a:pPr>
            <a:r>
              <a:rPr lang="en-GB"/>
              <a:t>Yinan Chen                               470041259</a:t>
            </a:r>
            <a:endParaRPr/>
          </a:p>
          <a:p>
            <a:pPr marL="0" lvl="0" indent="0" algn="l" rtl="0">
              <a:lnSpc>
                <a:spcPct val="115000"/>
              </a:lnSpc>
              <a:spcBef>
                <a:spcPts val="1600"/>
              </a:spcBef>
              <a:spcAft>
                <a:spcPts val="0"/>
              </a:spcAft>
              <a:buNone/>
            </a:pPr>
            <a:r>
              <a:rPr lang="en-GB"/>
              <a:t>Xiaohan Li                                  470011746</a:t>
            </a:r>
            <a:endParaRPr/>
          </a:p>
          <a:p>
            <a:pPr marL="0" lvl="0" indent="0" algn="l" rtl="0">
              <a:lnSpc>
                <a:spcPct val="115000"/>
              </a:lnSpc>
              <a:spcBef>
                <a:spcPts val="1600"/>
              </a:spcBef>
              <a:spcAft>
                <a:spcPts val="0"/>
              </a:spcAft>
              <a:buNone/>
            </a:pPr>
            <a:r>
              <a:rPr lang="en-GB"/>
              <a:t>Haozhe Zhang                         460335162</a:t>
            </a:r>
            <a:endParaRPr/>
          </a:p>
          <a:p>
            <a:pPr marL="0" lvl="0" indent="0" algn="l" rtl="0">
              <a:lnSpc>
                <a:spcPct val="115000"/>
              </a:lnSpc>
              <a:spcBef>
                <a:spcPts val="1600"/>
              </a:spcBef>
              <a:spcAft>
                <a:spcPts val="0"/>
              </a:spcAft>
              <a:buNone/>
            </a:pPr>
            <a:r>
              <a:rPr lang="en-GB"/>
              <a:t>Kewen Su                                   470503539</a:t>
            </a:r>
            <a:endParaRPr/>
          </a:p>
          <a:p>
            <a:pPr marL="0" lvl="0" indent="0" algn="l" rtl="0">
              <a:lnSpc>
                <a:spcPct val="115000"/>
              </a:lnSpc>
              <a:spcBef>
                <a:spcPts val="1600"/>
              </a:spcBef>
              <a:spcAft>
                <a:spcPts val="160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Brief intro</a:t>
            </a:r>
            <a:endParaRPr/>
          </a:p>
        </p:txBody>
      </p:sp>
      <p:sp>
        <p:nvSpPr>
          <p:cNvPr id="242" name="Google Shape;242;p19"/>
          <p:cNvSpPr txBox="1">
            <a:spLocks noGrp="1"/>
          </p:cNvSpPr>
          <p:nvPr>
            <p:ph type="body" idx="1"/>
          </p:nvPr>
        </p:nvSpPr>
        <p:spPr>
          <a:xfrm>
            <a:off x="1297500" y="1134250"/>
            <a:ext cx="7038900" cy="37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a:t>Web platform for client-supplier business management</a:t>
            </a:r>
            <a:endParaRPr sz="1500"/>
          </a:p>
          <a:p>
            <a:pPr marL="0" lvl="0" indent="0" algn="l" rtl="0">
              <a:spcBef>
                <a:spcPts val="1600"/>
              </a:spcBef>
              <a:spcAft>
                <a:spcPts val="0"/>
              </a:spcAft>
              <a:buNone/>
            </a:pPr>
            <a:r>
              <a:rPr lang="en-GB" sz="1500"/>
              <a:t>Two groups collaborating on project:</a:t>
            </a:r>
            <a:endParaRPr sz="1500"/>
          </a:p>
          <a:p>
            <a:pPr marL="457200" lvl="0" indent="-311150" algn="l" rtl="0">
              <a:spcBef>
                <a:spcPts val="1600"/>
              </a:spcBef>
              <a:spcAft>
                <a:spcPts val="0"/>
              </a:spcAft>
              <a:buSzPts val="1300"/>
              <a:buChar char="●"/>
            </a:pPr>
            <a:r>
              <a:rPr lang="en-GB"/>
              <a:t>Client side - group 7</a:t>
            </a:r>
            <a:endParaRPr/>
          </a:p>
          <a:p>
            <a:pPr marL="457200" lvl="0" indent="-311150" algn="l" rtl="0">
              <a:spcBef>
                <a:spcPts val="0"/>
              </a:spcBef>
              <a:spcAft>
                <a:spcPts val="0"/>
              </a:spcAft>
              <a:buSzPts val="1300"/>
              <a:buChar char="●"/>
            </a:pPr>
            <a:r>
              <a:rPr lang="en-GB"/>
              <a:t>Supplier side - group 3</a:t>
            </a:r>
            <a:endParaRPr/>
          </a:p>
          <a:p>
            <a:pPr marL="0" lvl="0" indent="0" algn="l" rtl="0">
              <a:spcBef>
                <a:spcPts val="1600"/>
              </a:spcBef>
              <a:spcAft>
                <a:spcPts val="0"/>
              </a:spcAft>
              <a:buNone/>
            </a:pPr>
            <a:r>
              <a:rPr lang="en-GB" sz="1500"/>
              <a:t>Main functions  on supplier side:</a:t>
            </a:r>
            <a:endParaRPr sz="1500"/>
          </a:p>
          <a:p>
            <a:pPr marL="457200" lvl="0" indent="-311150" algn="l" rtl="0">
              <a:spcBef>
                <a:spcPts val="1600"/>
              </a:spcBef>
              <a:spcAft>
                <a:spcPts val="0"/>
              </a:spcAft>
              <a:buSzPts val="1300"/>
              <a:buChar char="●"/>
            </a:pPr>
            <a:r>
              <a:rPr lang="en-GB"/>
              <a:t>registration/sign up</a:t>
            </a:r>
            <a:endParaRPr/>
          </a:p>
          <a:p>
            <a:pPr marL="457200" lvl="0" indent="-311150" algn="l" rtl="0">
              <a:spcBef>
                <a:spcPts val="0"/>
              </a:spcBef>
              <a:spcAft>
                <a:spcPts val="0"/>
              </a:spcAft>
              <a:buSzPts val="1300"/>
              <a:buChar char="●"/>
            </a:pPr>
            <a:r>
              <a:rPr lang="en-GB"/>
              <a:t>Login</a:t>
            </a:r>
            <a:endParaRPr/>
          </a:p>
          <a:p>
            <a:pPr marL="457200" lvl="0" indent="-311150" algn="l" rtl="0">
              <a:spcBef>
                <a:spcPts val="0"/>
              </a:spcBef>
              <a:spcAft>
                <a:spcPts val="0"/>
              </a:spcAft>
              <a:buSzPts val="1300"/>
              <a:buChar char="●"/>
            </a:pPr>
            <a:r>
              <a:rPr lang="en-GB"/>
              <a:t>Update profile</a:t>
            </a:r>
            <a:endParaRPr/>
          </a:p>
          <a:p>
            <a:pPr marL="457200" lvl="0" indent="-311150" algn="l" rtl="0">
              <a:spcBef>
                <a:spcPts val="0"/>
              </a:spcBef>
              <a:spcAft>
                <a:spcPts val="0"/>
              </a:spcAft>
              <a:buSzPts val="1300"/>
              <a:buChar char="●"/>
            </a:pPr>
            <a:r>
              <a:rPr lang="en-GB"/>
              <a:t>Check quote/job status</a:t>
            </a:r>
            <a:endParaRPr/>
          </a:p>
          <a:p>
            <a:pPr marL="457200" lvl="0" indent="-311150" algn="l" rtl="0">
              <a:spcBef>
                <a:spcPts val="0"/>
              </a:spcBef>
              <a:spcAft>
                <a:spcPts val="0"/>
              </a:spcAft>
              <a:buSzPts val="1300"/>
              <a:buChar char="●"/>
            </a:pPr>
            <a:r>
              <a:rPr lang="en-GB"/>
              <a:t>Bid on a job</a:t>
            </a:r>
            <a:endParaRPr/>
          </a:p>
          <a:p>
            <a:pPr marL="457200" lvl="0" indent="-311150" algn="l" rtl="0">
              <a:spcBef>
                <a:spcPts val="0"/>
              </a:spcBef>
              <a:spcAft>
                <a:spcPts val="0"/>
              </a:spcAft>
              <a:buSzPts val="1300"/>
              <a:buChar char="●"/>
            </a:pPr>
            <a:r>
              <a:rPr lang="en-GB"/>
              <a:t>Response to a quote request</a:t>
            </a:r>
            <a:endParaRPr/>
          </a:p>
          <a:p>
            <a:pPr marL="457200" lvl="0" indent="-311150" algn="l" rtl="0">
              <a:spcBef>
                <a:spcPts val="0"/>
              </a:spcBef>
              <a:spcAft>
                <a:spcPts val="0"/>
              </a:spcAft>
              <a:buSzPts val="1300"/>
              <a:buChar char="●"/>
            </a:pPr>
            <a:r>
              <a:rPr lang="en-GB"/>
              <a:t>search</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Research problems</a:t>
            </a:r>
            <a:endParaRPr/>
          </a:p>
        </p:txBody>
      </p:sp>
      <p:sp>
        <p:nvSpPr>
          <p:cNvPr id="248" name="Google Shape;248;p20"/>
          <p:cNvSpPr txBox="1">
            <a:spLocks noGrp="1"/>
          </p:cNvSpPr>
          <p:nvPr>
            <p:ph type="body" idx="1"/>
          </p:nvPr>
        </p:nvSpPr>
        <p:spPr>
          <a:xfrm>
            <a:off x="4018025" y="1567550"/>
            <a:ext cx="4318500" cy="1766700"/>
          </a:xfrm>
          <a:prstGeom prst="rect">
            <a:avLst/>
          </a:prstGeom>
          <a:ln>
            <a:noFill/>
          </a:ln>
        </p:spPr>
        <p:txBody>
          <a:bodyPr spcFirstLastPara="1" wrap="square" lIns="91425" tIns="91425" rIns="91425" bIns="91425" anchor="t" anchorCtr="0">
            <a:noAutofit/>
          </a:bodyPr>
          <a:lstStyle/>
          <a:p>
            <a:pPr marL="457200" lvl="0" indent="-336550" algn="l" rtl="0">
              <a:lnSpc>
                <a:spcPct val="200000"/>
              </a:lnSpc>
              <a:spcBef>
                <a:spcPts val="0"/>
              </a:spcBef>
              <a:spcAft>
                <a:spcPts val="0"/>
              </a:spcAft>
              <a:buSzPts val="1700"/>
              <a:buChar char="●"/>
            </a:pPr>
            <a:r>
              <a:rPr lang="en-GB" sz="1700"/>
              <a:t>Website structure &amp; layout </a:t>
            </a:r>
            <a:endParaRPr sz="1700"/>
          </a:p>
          <a:p>
            <a:pPr marL="457200" lvl="0" indent="-336550" algn="l" rtl="0">
              <a:lnSpc>
                <a:spcPct val="200000"/>
              </a:lnSpc>
              <a:spcBef>
                <a:spcPts val="0"/>
              </a:spcBef>
              <a:spcAft>
                <a:spcPts val="0"/>
              </a:spcAft>
              <a:buSzPts val="1700"/>
              <a:buChar char="●"/>
            </a:pPr>
            <a:r>
              <a:rPr lang="en-GB" sz="1700"/>
              <a:t>Main sections on supplier side</a:t>
            </a:r>
            <a:endParaRPr sz="1700"/>
          </a:p>
          <a:p>
            <a:pPr marL="457200" lvl="0" indent="-336550" algn="l" rtl="0">
              <a:lnSpc>
                <a:spcPct val="200000"/>
              </a:lnSpc>
              <a:spcBef>
                <a:spcPts val="0"/>
              </a:spcBef>
              <a:spcAft>
                <a:spcPts val="0"/>
              </a:spcAft>
              <a:buSzPts val="1700"/>
              <a:buChar char="●"/>
            </a:pPr>
            <a:r>
              <a:rPr lang="en-GB" sz="1700"/>
              <a:t>Intuitive UI design</a:t>
            </a:r>
            <a:endParaRPr sz="1700"/>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1"/>
          <p:cNvSpPr txBox="1">
            <a:spLocks noGrp="1"/>
          </p:cNvSpPr>
          <p:nvPr>
            <p:ph type="title"/>
          </p:nvPr>
        </p:nvSpPr>
        <p:spPr>
          <a:xfrm>
            <a:off x="295975" y="470700"/>
            <a:ext cx="72078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Current Progress        vs.               Plan</a:t>
            </a:r>
            <a:endParaRPr/>
          </a:p>
        </p:txBody>
      </p:sp>
      <p:sp>
        <p:nvSpPr>
          <p:cNvPr id="254" name="Google Shape;254;p21"/>
          <p:cNvSpPr txBox="1"/>
          <p:nvPr/>
        </p:nvSpPr>
        <p:spPr>
          <a:xfrm>
            <a:off x="165750" y="1641625"/>
            <a:ext cx="3018300" cy="106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latin typeface="Montserrat"/>
                <a:ea typeface="Montserrat"/>
                <a:cs typeface="Montserrat"/>
                <a:sym typeface="Montserrat"/>
              </a:rPr>
              <a:t>Current progress: at the end of phase 2</a:t>
            </a:r>
            <a:endParaRPr sz="1800">
              <a:solidFill>
                <a:srgbClr val="FFFFFF"/>
              </a:solidFill>
              <a:latin typeface="Average"/>
              <a:ea typeface="Average"/>
              <a:cs typeface="Average"/>
              <a:sym typeface="Average"/>
            </a:endParaRPr>
          </a:p>
        </p:txBody>
      </p:sp>
      <p:sp>
        <p:nvSpPr>
          <p:cNvPr id="255" name="Google Shape;255;p21"/>
          <p:cNvSpPr txBox="1"/>
          <p:nvPr/>
        </p:nvSpPr>
        <p:spPr>
          <a:xfrm>
            <a:off x="65100" y="2478275"/>
            <a:ext cx="3748500" cy="842100"/>
          </a:xfrm>
          <a:prstGeom prst="rect">
            <a:avLst/>
          </a:prstGeom>
          <a:noFill/>
          <a:ln>
            <a:noFill/>
          </a:ln>
        </p:spPr>
        <p:txBody>
          <a:bodyPr spcFirstLastPara="1" wrap="square" lIns="91425" tIns="91425" rIns="91425" bIns="91425" anchor="ctr" anchorCtr="0">
            <a:noAutofit/>
          </a:bodyPr>
          <a:lstStyle/>
          <a:p>
            <a:pPr marL="457200" lvl="0" indent="-317500" algn="l" rtl="0">
              <a:lnSpc>
                <a:spcPct val="150000"/>
              </a:lnSpc>
              <a:spcBef>
                <a:spcPts val="0"/>
              </a:spcBef>
              <a:spcAft>
                <a:spcPts val="0"/>
              </a:spcAft>
              <a:buClr>
                <a:srgbClr val="FFFFFF"/>
              </a:buClr>
              <a:buSzPts val="1400"/>
              <a:buFont typeface="Montserrat"/>
              <a:buChar char="●"/>
            </a:pPr>
            <a:r>
              <a:rPr lang="en-GB">
                <a:solidFill>
                  <a:srgbClr val="FFFFFF"/>
                </a:solidFill>
                <a:latin typeface="Montserrat"/>
                <a:ea typeface="Montserrat"/>
                <a:cs typeface="Montserrat"/>
                <a:sym typeface="Montserrat"/>
              </a:rPr>
              <a:t>Phase 1: falling behind schedule</a:t>
            </a:r>
            <a:endParaRPr>
              <a:solidFill>
                <a:srgbClr val="FFFFFF"/>
              </a:solidFill>
              <a:latin typeface="Montserrat"/>
              <a:ea typeface="Montserrat"/>
              <a:cs typeface="Montserrat"/>
              <a:sym typeface="Montserrat"/>
            </a:endParaRPr>
          </a:p>
          <a:p>
            <a:pPr marL="457200" lvl="0" indent="-317500" algn="l" rtl="0">
              <a:lnSpc>
                <a:spcPct val="150000"/>
              </a:lnSpc>
              <a:spcBef>
                <a:spcPts val="0"/>
              </a:spcBef>
              <a:spcAft>
                <a:spcPts val="0"/>
              </a:spcAft>
              <a:buClr>
                <a:srgbClr val="FFFFFF"/>
              </a:buClr>
              <a:buSzPts val="1400"/>
              <a:buFont typeface="Montserrat"/>
              <a:buChar char="●"/>
            </a:pPr>
            <a:r>
              <a:rPr lang="en-GB">
                <a:solidFill>
                  <a:srgbClr val="FFFFFF"/>
                </a:solidFill>
                <a:uFill>
                  <a:noFill/>
                </a:uFill>
                <a:latin typeface="Montserrat"/>
                <a:ea typeface="Montserrat"/>
                <a:cs typeface="Montserrat"/>
                <a:sym typeface="Montserrat"/>
                <a:hlinkClick r:id="rId3" action="ppaction://hlinksldjump">
                  <a:extLst>
                    <a:ext uri="{A12FA001-AC4F-418D-AE19-62706E023703}">
                      <ahyp:hlinkClr xmlns:ahyp="http://schemas.microsoft.com/office/drawing/2018/hyperlinkcolor" val="tx"/>
                    </a:ext>
                  </a:extLst>
                </a:hlinkClick>
              </a:rPr>
              <a:t>P</a:t>
            </a:r>
            <a:r>
              <a:rPr lang="en-GB">
                <a:solidFill>
                  <a:srgbClr val="FFFFFF"/>
                </a:solidFill>
                <a:latin typeface="Montserrat"/>
                <a:ea typeface="Montserrat"/>
                <a:cs typeface="Montserrat"/>
                <a:sym typeface="Montserrat"/>
              </a:rPr>
              <a:t>hase 2: matching the timetable</a:t>
            </a:r>
            <a:endParaRPr>
              <a:solidFill>
                <a:srgbClr val="FFFFFF"/>
              </a:solidFill>
              <a:latin typeface="Montserrat"/>
              <a:ea typeface="Montserrat"/>
              <a:cs typeface="Montserrat"/>
              <a:sym typeface="Montserrat"/>
            </a:endParaRPr>
          </a:p>
        </p:txBody>
      </p:sp>
      <p:sp>
        <p:nvSpPr>
          <p:cNvPr id="256" name="Google Shape;256;p21"/>
          <p:cNvSpPr txBox="1"/>
          <p:nvPr/>
        </p:nvSpPr>
        <p:spPr>
          <a:xfrm>
            <a:off x="4443276" y="20975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uFill>
                  <a:noFill/>
                </a:uFill>
                <a:latin typeface="Montserrat"/>
                <a:ea typeface="Montserrat"/>
                <a:cs typeface="Montserrat"/>
                <a:sym typeface="Montserrat"/>
                <a:hlinkClick r:id="" action="ppaction://noaction">
                  <a:extLst>
                    <a:ext uri="{A12FA001-AC4F-418D-AE19-62706E023703}">
                      <ahyp:hlinkClr xmlns:ahyp="http://schemas.microsoft.com/office/drawing/2018/hyperlinkcolor" val="tx"/>
                    </a:ext>
                  </a:extLst>
                </a:hlinkClick>
              </a:rPr>
              <a:t>Introducing: Lorem ipsum</a:t>
            </a:r>
            <a:endParaRPr sz="1800">
              <a:solidFill>
                <a:srgbClr val="CACACA"/>
              </a:solidFill>
              <a:latin typeface="Average"/>
              <a:ea typeface="Average"/>
              <a:cs typeface="Average"/>
              <a:sym typeface="Average"/>
            </a:endParaRPr>
          </a:p>
        </p:txBody>
      </p:sp>
      <p:sp>
        <p:nvSpPr>
          <p:cNvPr id="257" name="Google Shape;257;p21"/>
          <p:cNvSpPr txBox="1"/>
          <p:nvPr/>
        </p:nvSpPr>
        <p:spPr>
          <a:xfrm>
            <a:off x="4443276" y="2426100"/>
            <a:ext cx="3018300" cy="1407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sz="700">
                <a:solidFill>
                  <a:srgbClr val="FFFFFF"/>
                </a:solidFill>
                <a:uFill>
                  <a:noFill/>
                </a:uFill>
                <a:latin typeface="Montserrat"/>
                <a:ea typeface="Montserrat"/>
                <a:cs typeface="Montserrat"/>
                <a:sym typeface="Montserrat"/>
                <a:hlinkClick r:id="" action="ppaction://noaction">
                  <a:extLst>
                    <a:ext uri="{A12FA001-AC4F-418D-AE19-62706E023703}">
                      <ahyp:hlinkClr xmlns:ahyp="http://schemas.microsoft.com/office/drawing/2018/hyperlinkcolor" val="tx"/>
                    </a:ext>
                  </a:extLst>
                </a:hlinkClick>
              </a:rPr>
              <a:t>Spotlight on desktop</a:t>
            </a:r>
            <a:endParaRPr sz="70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700">
                <a:solidFill>
                  <a:srgbClr val="FFFFFF"/>
                </a:solidFill>
                <a:uFill>
                  <a:noFill/>
                </a:uFill>
                <a:latin typeface="Montserrat"/>
                <a:ea typeface="Montserrat"/>
                <a:cs typeface="Montserrat"/>
                <a:sym typeface="Montserrat"/>
                <a:hlinkClick r:id="" action="ppaction://noaction">
                  <a:extLst>
                    <a:ext uri="{A12FA001-AC4F-418D-AE19-62706E023703}">
                      <ahyp:hlinkClr xmlns:ahyp="http://schemas.microsoft.com/office/drawing/2018/hyperlinkcolor" val="tx"/>
                    </a:ext>
                  </a:extLst>
                </a:hlinkClick>
              </a:rPr>
              <a:t>Spotlight on mobile</a:t>
            </a:r>
            <a:endParaRPr sz="70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700">
                <a:solidFill>
                  <a:srgbClr val="FFFFFF"/>
                </a:solidFill>
                <a:uFill>
                  <a:noFill/>
                </a:uFill>
                <a:latin typeface="Montserrat"/>
                <a:ea typeface="Montserrat"/>
                <a:cs typeface="Montserrat"/>
                <a:sym typeface="Montserrat"/>
                <a:hlinkClick r:id="" action="ppaction://noaction">
                  <a:extLst>
                    <a:ext uri="{A12FA001-AC4F-418D-AE19-62706E023703}">
                      <ahyp:hlinkClr xmlns:ahyp="http://schemas.microsoft.com/office/drawing/2018/hyperlinkcolor" val="tx"/>
                    </a:ext>
                  </a:extLst>
                </a:hlinkClick>
              </a:rPr>
              <a:t>Spotlight on landscape view on mobile</a:t>
            </a:r>
            <a:endParaRPr sz="70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700">
                <a:solidFill>
                  <a:srgbClr val="FFFFFF"/>
                </a:solidFill>
                <a:uFill>
                  <a:noFill/>
                </a:uFill>
                <a:latin typeface="Montserrat"/>
                <a:ea typeface="Montserrat"/>
                <a:cs typeface="Montserrat"/>
                <a:sym typeface="Montserrat"/>
                <a:hlinkClick r:id="" action="ppaction://noaction">
                  <a:extLst>
                    <a:ext uri="{A12FA001-AC4F-418D-AE19-62706E023703}">
                      <ahyp:hlinkClr xmlns:ahyp="http://schemas.microsoft.com/office/drawing/2018/hyperlinkcolor" val="tx"/>
                    </a:ext>
                  </a:extLst>
                </a:hlinkClick>
              </a:rPr>
              <a:t>Spotlight on wearables</a:t>
            </a:r>
            <a:endParaRPr sz="70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700">
                <a:solidFill>
                  <a:srgbClr val="FFFFFF"/>
                </a:solidFill>
                <a:uFill>
                  <a:noFill/>
                </a:uFill>
                <a:latin typeface="Montserrat"/>
                <a:ea typeface="Montserrat"/>
                <a:cs typeface="Montserrat"/>
                <a:sym typeface="Montserrat"/>
                <a:hlinkClick r:id="" action="ppaction://noaction">
                  <a:extLst>
                    <a:ext uri="{A12FA001-AC4F-418D-AE19-62706E023703}">
                      <ahyp:hlinkClr xmlns:ahyp="http://schemas.microsoft.com/office/drawing/2018/hyperlinkcolor" val="tx"/>
                    </a:ext>
                  </a:extLst>
                </a:hlinkClick>
              </a:rPr>
              <a:t>Spotlight on tablet</a:t>
            </a:r>
            <a:endParaRPr sz="70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700">
                <a:solidFill>
                  <a:srgbClr val="FFFFFF"/>
                </a:solidFill>
                <a:uFill>
                  <a:noFill/>
                </a:uFill>
                <a:latin typeface="Montserrat"/>
                <a:ea typeface="Montserrat"/>
                <a:cs typeface="Montserrat"/>
                <a:sym typeface="Montserrat"/>
                <a:hlinkClick r:id="" action="ppaction://noaction">
                  <a:extLst>
                    <a:ext uri="{A12FA001-AC4F-418D-AE19-62706E023703}">
                      <ahyp:hlinkClr xmlns:ahyp="http://schemas.microsoft.com/office/drawing/2018/hyperlinkcolor" val="tx"/>
                    </a:ext>
                  </a:extLst>
                </a:hlinkClick>
              </a:rPr>
              <a:t>Spotlight on landscape view on tablet</a:t>
            </a:r>
            <a:endParaRPr sz="70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700">
                <a:solidFill>
                  <a:srgbClr val="FFFFFF"/>
                </a:solidFill>
                <a:uFill>
                  <a:noFill/>
                </a:uFill>
                <a:latin typeface="Montserrat"/>
                <a:ea typeface="Montserrat"/>
                <a:cs typeface="Montserrat"/>
                <a:sym typeface="Montserrat"/>
                <a:hlinkClick r:id="" action="ppaction://noaction">
                  <a:extLst>
                    <a:ext uri="{A12FA001-AC4F-418D-AE19-62706E023703}">
                      <ahyp:hlinkClr xmlns:ahyp="http://schemas.microsoft.com/office/drawing/2018/hyperlinkcolor" val="tx"/>
                    </a:ext>
                  </a:extLst>
                </a:hlinkClick>
              </a:rPr>
              <a:t>Spotlight on wearables</a:t>
            </a:r>
            <a:endParaRPr sz="70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None/>
            </a:pPr>
            <a:endParaRPr sz="700">
              <a:solidFill>
                <a:srgbClr val="FFFFFF"/>
              </a:solidFill>
              <a:latin typeface="Montserrat"/>
              <a:ea typeface="Montserrat"/>
              <a:cs typeface="Montserrat"/>
              <a:sym typeface="Montserrat"/>
            </a:endParaRPr>
          </a:p>
          <a:p>
            <a:pPr marL="0" lvl="0" indent="0" algn="l" rtl="0">
              <a:spcBef>
                <a:spcPts val="0"/>
              </a:spcBef>
              <a:spcAft>
                <a:spcPts val="0"/>
              </a:spcAft>
              <a:buNone/>
            </a:pPr>
            <a:endParaRPr>
              <a:solidFill>
                <a:srgbClr val="CACACA"/>
              </a:solidFill>
              <a:latin typeface="Montserrat"/>
              <a:ea typeface="Montserrat"/>
              <a:cs typeface="Montserrat"/>
              <a:sym typeface="Montserrat"/>
            </a:endParaRPr>
          </a:p>
        </p:txBody>
      </p:sp>
      <p:sp>
        <p:nvSpPr>
          <p:cNvPr id="258" name="Google Shape;258;p21"/>
          <p:cNvSpPr txBox="1"/>
          <p:nvPr/>
        </p:nvSpPr>
        <p:spPr>
          <a:xfrm>
            <a:off x="4443276" y="37250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uFill>
                  <a:noFill/>
                </a:uFill>
                <a:latin typeface="Montserrat"/>
                <a:ea typeface="Montserrat"/>
                <a:cs typeface="Montserrat"/>
                <a:sym typeface="Montserrat"/>
                <a:hlinkClick r:id="" action="ppaction://noaction">
                  <a:extLst>
                    <a:ext uri="{A12FA001-AC4F-418D-AE19-62706E023703}">
                      <ahyp:hlinkClr xmlns:ahyp="http://schemas.microsoft.com/office/drawing/2018/hyperlinkcolor" val="tx"/>
                    </a:ext>
                  </a:extLst>
                </a:hlinkClick>
              </a:rPr>
              <a:t>Project timeline</a:t>
            </a:r>
            <a:endParaRPr>
              <a:solidFill>
                <a:srgbClr val="CACACA"/>
              </a:solidFill>
              <a:latin typeface="Montserrat"/>
              <a:ea typeface="Montserrat"/>
              <a:cs typeface="Montserrat"/>
              <a:sym typeface="Montserrat"/>
            </a:endParaRPr>
          </a:p>
        </p:txBody>
      </p:sp>
      <p:pic>
        <p:nvPicPr>
          <p:cNvPr id="259" name="Google Shape;259;p21"/>
          <p:cNvPicPr preferRelativeResize="0"/>
          <p:nvPr/>
        </p:nvPicPr>
        <p:blipFill rotWithShape="1">
          <a:blip r:embed="rId4">
            <a:alphaModFix/>
          </a:blip>
          <a:srcRect r="9877" b="17143"/>
          <a:stretch/>
        </p:blipFill>
        <p:spPr>
          <a:xfrm>
            <a:off x="3748350" y="1641625"/>
            <a:ext cx="5349582" cy="28507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Methodologies</a:t>
            </a:r>
            <a:endParaRPr/>
          </a:p>
        </p:txBody>
      </p:sp>
      <p:sp>
        <p:nvSpPr>
          <p:cNvPr id="265" name="Google Shape;265;p22"/>
          <p:cNvSpPr txBox="1">
            <a:spLocks noGrp="1"/>
          </p:cNvSpPr>
          <p:nvPr>
            <p:ph type="body" idx="1"/>
          </p:nvPr>
        </p:nvSpPr>
        <p:spPr>
          <a:xfrm>
            <a:off x="4017900" y="896625"/>
            <a:ext cx="5126100" cy="4058100"/>
          </a:xfrm>
          <a:prstGeom prst="rect">
            <a:avLst/>
          </a:prstGeom>
          <a:ln>
            <a:noFill/>
          </a:ln>
        </p:spPr>
        <p:txBody>
          <a:bodyPr spcFirstLastPara="1" wrap="square" lIns="91425" tIns="91425" rIns="91425" bIns="91425" anchor="t" anchorCtr="0">
            <a:noAutofit/>
          </a:bodyPr>
          <a:lstStyle/>
          <a:p>
            <a:pPr marL="457200" lvl="0" indent="-336550" algn="l" rtl="0">
              <a:lnSpc>
                <a:spcPct val="150000"/>
              </a:lnSpc>
              <a:spcBef>
                <a:spcPts val="0"/>
              </a:spcBef>
              <a:spcAft>
                <a:spcPts val="0"/>
              </a:spcAft>
              <a:buSzPts val="1700"/>
              <a:buChar char="●"/>
            </a:pPr>
            <a:r>
              <a:rPr lang="en-GB" sz="1700"/>
              <a:t>Current solutions in the market</a:t>
            </a:r>
            <a:endParaRPr sz="1700"/>
          </a:p>
          <a:p>
            <a:pPr marL="914400" lvl="1" indent="-336550" algn="l" rtl="0">
              <a:lnSpc>
                <a:spcPct val="115000"/>
              </a:lnSpc>
              <a:spcBef>
                <a:spcPts val="0"/>
              </a:spcBef>
              <a:spcAft>
                <a:spcPts val="0"/>
              </a:spcAft>
              <a:buSzPts val="1700"/>
              <a:buChar char="○"/>
            </a:pPr>
            <a:r>
              <a:rPr lang="en-GB" sz="1700"/>
              <a:t>Intuition doesn’t come from nowhere</a:t>
            </a:r>
            <a:endParaRPr sz="1700"/>
          </a:p>
          <a:p>
            <a:pPr marL="914400" lvl="1" indent="-336550" algn="l" rtl="0">
              <a:lnSpc>
                <a:spcPct val="115000"/>
              </a:lnSpc>
              <a:spcBef>
                <a:spcPts val="0"/>
              </a:spcBef>
              <a:spcAft>
                <a:spcPts val="0"/>
              </a:spcAft>
              <a:buSzPts val="1700"/>
              <a:buChar char="○"/>
            </a:pPr>
            <a:r>
              <a:rPr lang="en-GB" sz="1700"/>
              <a:t>Familiarity with the mainstream UI design</a:t>
            </a:r>
            <a:endParaRPr sz="1700"/>
          </a:p>
          <a:p>
            <a:pPr marL="914400" lvl="1" indent="-336550" algn="l" rtl="0">
              <a:lnSpc>
                <a:spcPct val="115000"/>
              </a:lnSpc>
              <a:spcBef>
                <a:spcPts val="0"/>
              </a:spcBef>
              <a:spcAft>
                <a:spcPts val="0"/>
              </a:spcAft>
              <a:buSzPts val="1700"/>
              <a:buChar char="○"/>
            </a:pPr>
            <a:r>
              <a:rPr lang="en-GB" sz="1700"/>
              <a:t>Acquiring inspirations</a:t>
            </a:r>
            <a:endParaRPr sz="1700"/>
          </a:p>
          <a:p>
            <a:pPr marL="457200" lvl="0" indent="-336550" algn="l" rtl="0">
              <a:lnSpc>
                <a:spcPct val="150000"/>
              </a:lnSpc>
              <a:spcBef>
                <a:spcPts val="1000"/>
              </a:spcBef>
              <a:spcAft>
                <a:spcPts val="0"/>
              </a:spcAft>
              <a:buSzPts val="1700"/>
              <a:buChar char="●"/>
            </a:pPr>
            <a:r>
              <a:rPr lang="en-GB" sz="1700"/>
              <a:t>Low-Fi prototype</a:t>
            </a:r>
            <a:endParaRPr sz="1700"/>
          </a:p>
          <a:p>
            <a:pPr marL="914400" lvl="1" indent="-336550" algn="l" rtl="0">
              <a:lnSpc>
                <a:spcPct val="115000"/>
              </a:lnSpc>
              <a:spcBef>
                <a:spcPts val="0"/>
              </a:spcBef>
              <a:spcAft>
                <a:spcPts val="0"/>
              </a:spcAft>
              <a:buSzPts val="1700"/>
              <a:buChar char="○"/>
            </a:pPr>
            <a:r>
              <a:rPr lang="en-GB" sz="1700"/>
              <a:t>Easy to set up</a:t>
            </a:r>
            <a:endParaRPr sz="1700"/>
          </a:p>
          <a:p>
            <a:pPr marL="914400" lvl="1" indent="-336550" algn="l" rtl="0">
              <a:lnSpc>
                <a:spcPct val="115000"/>
              </a:lnSpc>
              <a:spcBef>
                <a:spcPts val="0"/>
              </a:spcBef>
              <a:spcAft>
                <a:spcPts val="0"/>
              </a:spcAft>
              <a:buSzPts val="1700"/>
              <a:buChar char="○"/>
            </a:pPr>
            <a:r>
              <a:rPr lang="en-GB" sz="1700"/>
              <a:t>Express Concepts and ideas</a:t>
            </a:r>
            <a:endParaRPr sz="1700"/>
          </a:p>
          <a:p>
            <a:pPr marL="457200" lvl="0" indent="-336550" algn="l" rtl="0">
              <a:lnSpc>
                <a:spcPct val="150000"/>
              </a:lnSpc>
              <a:spcBef>
                <a:spcPts val="1000"/>
              </a:spcBef>
              <a:spcAft>
                <a:spcPts val="0"/>
              </a:spcAft>
              <a:buSzPts val="1700"/>
              <a:buChar char="●"/>
            </a:pPr>
            <a:r>
              <a:rPr lang="en-GB" sz="1700"/>
              <a:t>Agile - Scrum</a:t>
            </a:r>
            <a:endParaRPr sz="1700"/>
          </a:p>
          <a:p>
            <a:pPr marL="914400" lvl="1" indent="-336550" algn="l" rtl="0">
              <a:lnSpc>
                <a:spcPct val="115000"/>
              </a:lnSpc>
              <a:spcBef>
                <a:spcPts val="0"/>
              </a:spcBef>
              <a:spcAft>
                <a:spcPts val="0"/>
              </a:spcAft>
              <a:buSzPts val="1700"/>
              <a:buChar char="○"/>
            </a:pPr>
            <a:r>
              <a:rPr lang="en-GB" sz="1700"/>
              <a:t>Flexible</a:t>
            </a:r>
            <a:endParaRPr sz="1700"/>
          </a:p>
          <a:p>
            <a:pPr marL="914400" lvl="1" indent="-336550" algn="l" rtl="0">
              <a:lnSpc>
                <a:spcPct val="115000"/>
              </a:lnSpc>
              <a:spcBef>
                <a:spcPts val="0"/>
              </a:spcBef>
              <a:spcAft>
                <a:spcPts val="0"/>
              </a:spcAft>
              <a:buSzPts val="1700"/>
              <a:buChar char="○"/>
            </a:pPr>
            <a:r>
              <a:rPr lang="en-GB" sz="1700"/>
              <a:t>Respond to changes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Low-Fi prototype</a:t>
            </a:r>
            <a:endParaRPr/>
          </a:p>
        </p:txBody>
      </p:sp>
      <p:sp>
        <p:nvSpPr>
          <p:cNvPr id="271" name="Google Shape;271;p23"/>
          <p:cNvSpPr txBox="1">
            <a:spLocks noGrp="1"/>
          </p:cNvSpPr>
          <p:nvPr>
            <p:ph type="body" idx="1"/>
          </p:nvPr>
        </p:nvSpPr>
        <p:spPr>
          <a:xfrm>
            <a:off x="3879875" y="1429400"/>
            <a:ext cx="5126100" cy="2938200"/>
          </a:xfrm>
          <a:prstGeom prst="rect">
            <a:avLst/>
          </a:prstGeom>
          <a:ln>
            <a:noFill/>
          </a:ln>
        </p:spPr>
        <p:txBody>
          <a:bodyPr spcFirstLastPara="1" wrap="square" lIns="91425" tIns="91425" rIns="91425" bIns="91425" anchor="t" anchorCtr="0">
            <a:noAutofit/>
          </a:bodyPr>
          <a:lstStyle/>
          <a:p>
            <a:pPr marL="457200" lvl="0" indent="0" algn="l" rtl="0">
              <a:lnSpc>
                <a:spcPct val="200000"/>
              </a:lnSpc>
              <a:spcBef>
                <a:spcPts val="0"/>
              </a:spcBef>
              <a:spcAft>
                <a:spcPts val="0"/>
              </a:spcAft>
              <a:buNone/>
            </a:pPr>
            <a:r>
              <a:rPr lang="en-GB" sz="1700" u="sng">
                <a:solidFill>
                  <a:schemeClr val="hlink"/>
                </a:solidFill>
                <a:hlinkClick r:id="rId3"/>
              </a:rPr>
              <a:t>https://balsamiq-wireframes.appspot.com/?state={%22action%22:%22open%22,%22ids%22:[%221UjFLNu-n4KZRhp75732mFTMv3vVpeZHA%22],%22userId%22:%22105314720530682293366%22}</a:t>
            </a:r>
            <a:endParaRPr sz="1700"/>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4"/>
          <p:cNvSpPr txBox="1">
            <a:spLocks noGrp="1"/>
          </p:cNvSpPr>
          <p:nvPr>
            <p:ph type="title"/>
          </p:nvPr>
        </p:nvSpPr>
        <p:spPr>
          <a:xfrm>
            <a:off x="552600" y="1853850"/>
            <a:ext cx="3432600" cy="69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Thanks for watching!</a:t>
            </a:r>
            <a:endParaRPr/>
          </a:p>
        </p:txBody>
      </p:sp>
      <p:grpSp>
        <p:nvGrpSpPr>
          <p:cNvPr id="277" name="Google Shape;277;p24"/>
          <p:cNvGrpSpPr/>
          <p:nvPr/>
        </p:nvGrpSpPr>
        <p:grpSpPr>
          <a:xfrm>
            <a:off x="4066820" y="1553491"/>
            <a:ext cx="3159984" cy="2439109"/>
            <a:chOff x="3553042" y="1657806"/>
            <a:chExt cx="3461100" cy="2671532"/>
          </a:xfrm>
        </p:grpSpPr>
        <p:sp>
          <p:nvSpPr>
            <p:cNvPr id="278" name="Google Shape;278;p24"/>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4"/>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4"/>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4"/>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4"/>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4"/>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4"/>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4"/>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6" name="Google Shape;286;p24" descr="offset_comp_342327_edited.jpg"/>
          <p:cNvPicPr preferRelativeResize="0"/>
          <p:nvPr/>
        </p:nvPicPr>
        <p:blipFill rotWithShape="1">
          <a:blip r:embed="rId3">
            <a:alphaModFix/>
          </a:blip>
          <a:srcRect l="45356" t="50734" r="19582" b="26215"/>
          <a:stretch/>
        </p:blipFill>
        <p:spPr>
          <a:xfrm>
            <a:off x="4115130" y="1605638"/>
            <a:ext cx="3063300" cy="1745700"/>
          </a:xfrm>
          <a:prstGeom prst="rect">
            <a:avLst/>
          </a:prstGeom>
          <a:noFill/>
          <a:ln>
            <a:noFill/>
          </a:ln>
        </p:spPr>
      </p:pic>
      <p:sp>
        <p:nvSpPr>
          <p:cNvPr id="287" name="Google Shape;287;p24"/>
          <p:cNvSpPr/>
          <p:nvPr/>
        </p:nvSpPr>
        <p:spPr>
          <a:xfrm flipH="1">
            <a:off x="4114917" y="1606596"/>
            <a:ext cx="3063300" cy="17433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288;p24"/>
          <p:cNvGrpSpPr/>
          <p:nvPr/>
        </p:nvGrpSpPr>
        <p:grpSpPr>
          <a:xfrm>
            <a:off x="6762480" y="2546254"/>
            <a:ext cx="1024386" cy="1522884"/>
            <a:chOff x="6505573" y="2745170"/>
            <a:chExt cx="1122000" cy="1668000"/>
          </a:xfrm>
        </p:grpSpPr>
        <p:sp>
          <p:nvSpPr>
            <p:cNvPr id="289" name="Google Shape;289;p24"/>
            <p:cNvSpPr/>
            <p:nvPr/>
          </p:nvSpPr>
          <p:spPr>
            <a:xfrm>
              <a:off x="6517841" y="2745170"/>
              <a:ext cx="1109700" cy="16680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4"/>
            <p:cNvSpPr/>
            <p:nvPr/>
          </p:nvSpPr>
          <p:spPr>
            <a:xfrm rot="-5400000">
              <a:off x="6238873" y="3024453"/>
              <a:ext cx="1655400" cy="1122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4"/>
            <p:cNvSpPr/>
            <p:nvPr/>
          </p:nvSpPr>
          <p:spPr>
            <a:xfrm rot="-5400000">
              <a:off x="6238873" y="3012061"/>
              <a:ext cx="1655400" cy="1122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4"/>
            <p:cNvSpPr/>
            <p:nvPr/>
          </p:nvSpPr>
          <p:spPr>
            <a:xfrm>
              <a:off x="6954127" y="4329594"/>
              <a:ext cx="224700" cy="315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3" name="Google Shape;293;p24" descr="offset_comp_342327_edited.jpg"/>
          <p:cNvPicPr preferRelativeResize="0"/>
          <p:nvPr/>
        </p:nvPicPr>
        <p:blipFill rotWithShape="1">
          <a:blip r:embed="rId3">
            <a:alphaModFix/>
          </a:blip>
          <a:srcRect l="53168" t="53058" r="26238" b="16020"/>
          <a:stretch/>
        </p:blipFill>
        <p:spPr>
          <a:xfrm>
            <a:off x="6762097" y="2613771"/>
            <a:ext cx="1024200" cy="1333200"/>
          </a:xfrm>
          <a:prstGeom prst="rect">
            <a:avLst/>
          </a:prstGeom>
          <a:noFill/>
          <a:ln>
            <a:noFill/>
          </a:ln>
        </p:spPr>
      </p:pic>
      <p:sp>
        <p:nvSpPr>
          <p:cNvPr id="294" name="Google Shape;294;p24"/>
          <p:cNvSpPr/>
          <p:nvPr/>
        </p:nvSpPr>
        <p:spPr>
          <a:xfrm flipH="1">
            <a:off x="6762011" y="2613990"/>
            <a:ext cx="1024200" cy="13332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 name="Google Shape;295;p24"/>
          <p:cNvGrpSpPr/>
          <p:nvPr/>
        </p:nvGrpSpPr>
        <p:grpSpPr>
          <a:xfrm>
            <a:off x="6405845" y="3121897"/>
            <a:ext cx="520684" cy="1036470"/>
            <a:chOff x="9543736" y="4486132"/>
            <a:chExt cx="570300" cy="1135235"/>
          </a:xfrm>
        </p:grpSpPr>
        <p:sp>
          <p:nvSpPr>
            <p:cNvPr id="296" name="Google Shape;296;p24"/>
            <p:cNvSpPr/>
            <p:nvPr/>
          </p:nvSpPr>
          <p:spPr>
            <a:xfrm>
              <a:off x="9543736" y="4487212"/>
              <a:ext cx="570300" cy="11328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4"/>
            <p:cNvSpPr/>
            <p:nvPr/>
          </p:nvSpPr>
          <p:spPr>
            <a:xfrm rot="-5400000">
              <a:off x="9265568" y="4772968"/>
              <a:ext cx="1126800" cy="570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4"/>
            <p:cNvSpPr/>
            <p:nvPr/>
          </p:nvSpPr>
          <p:spPr>
            <a:xfrm rot="-5400000">
              <a:off x="9265568" y="4764532"/>
              <a:ext cx="1126800" cy="570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4"/>
            <p:cNvSpPr/>
            <p:nvPr/>
          </p:nvSpPr>
          <p:spPr>
            <a:xfrm>
              <a:off x="9736876" y="5519757"/>
              <a:ext cx="186300" cy="303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0" name="Google Shape;300;p24" descr="offset_comp_342327_edited.jpg"/>
          <p:cNvPicPr preferRelativeResize="0"/>
          <p:nvPr/>
        </p:nvPicPr>
        <p:blipFill rotWithShape="1">
          <a:blip r:embed="rId3">
            <a:alphaModFix/>
          </a:blip>
          <a:srcRect l="41330" t="42211" r="47980" b="36733"/>
          <a:stretch/>
        </p:blipFill>
        <p:spPr>
          <a:xfrm>
            <a:off x="6405412" y="3121559"/>
            <a:ext cx="520500" cy="888900"/>
          </a:xfrm>
          <a:prstGeom prst="round2SameRect">
            <a:avLst>
              <a:gd name="adj1" fmla="val 4129"/>
              <a:gd name="adj2" fmla="val 0"/>
            </a:avLst>
          </a:prstGeom>
          <a:noFill/>
          <a:ln>
            <a:noFill/>
          </a:ln>
        </p:spPr>
      </p:pic>
      <p:sp>
        <p:nvSpPr>
          <p:cNvPr id="301" name="Google Shape;301;p24"/>
          <p:cNvSpPr/>
          <p:nvPr/>
        </p:nvSpPr>
        <p:spPr>
          <a:xfrm flipH="1">
            <a:off x="6405284" y="3142709"/>
            <a:ext cx="520500" cy="8679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 name="Google Shape;302;p24"/>
          <p:cNvGrpSpPr/>
          <p:nvPr/>
        </p:nvGrpSpPr>
        <p:grpSpPr>
          <a:xfrm>
            <a:off x="7564804" y="3443361"/>
            <a:ext cx="455496" cy="692277"/>
            <a:chOff x="7384375" y="3728000"/>
            <a:chExt cx="498900" cy="758244"/>
          </a:xfrm>
        </p:grpSpPr>
        <p:sp>
          <p:nvSpPr>
            <p:cNvPr id="303" name="Google Shape;303;p24"/>
            <p:cNvSpPr/>
            <p:nvPr/>
          </p:nvSpPr>
          <p:spPr>
            <a:xfrm rot="10800000">
              <a:off x="7475552" y="4233644"/>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4"/>
            <p:cNvSpPr/>
            <p:nvPr/>
          </p:nvSpPr>
          <p:spPr>
            <a:xfrm rot="5400000">
              <a:off x="7506587" y="4276887"/>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4"/>
            <p:cNvSpPr/>
            <p:nvPr/>
          </p:nvSpPr>
          <p:spPr>
            <a:xfrm>
              <a:off x="7475548" y="3728000"/>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4"/>
            <p:cNvSpPr/>
            <p:nvPr/>
          </p:nvSpPr>
          <p:spPr>
            <a:xfrm>
              <a:off x="7384375" y="3860325"/>
              <a:ext cx="498900" cy="498900"/>
            </a:xfrm>
            <a:prstGeom prst="ellipse">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 name="Google Shape;307;p24"/>
          <p:cNvGrpSpPr/>
          <p:nvPr/>
        </p:nvGrpSpPr>
        <p:grpSpPr>
          <a:xfrm>
            <a:off x="7564836" y="3561758"/>
            <a:ext cx="478081" cy="462776"/>
            <a:chOff x="7384385" y="3857442"/>
            <a:chExt cx="523637" cy="506874"/>
          </a:xfrm>
        </p:grpSpPr>
        <p:sp>
          <p:nvSpPr>
            <p:cNvPr id="308" name="Google Shape;308;p24"/>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4"/>
            <p:cNvGrpSpPr/>
            <p:nvPr/>
          </p:nvGrpSpPr>
          <p:grpSpPr>
            <a:xfrm>
              <a:off x="7384385" y="3857442"/>
              <a:ext cx="523637" cy="498900"/>
              <a:chOff x="7384385" y="3857442"/>
              <a:chExt cx="523637" cy="498900"/>
            </a:xfrm>
          </p:grpSpPr>
          <p:sp>
            <p:nvSpPr>
              <p:cNvPr id="310" name="Google Shape;310;p24"/>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4"/>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12" name="Google Shape;312;p24" descr="offset_comp_342327_edited.jpg"/>
          <p:cNvPicPr preferRelativeResize="0"/>
          <p:nvPr/>
        </p:nvPicPr>
        <p:blipFill rotWithShape="1">
          <a:blip r:embed="rId3">
            <a:alphaModFix/>
          </a:blip>
          <a:srcRect l="48584" t="47335" r="37425" b="36557"/>
          <a:stretch/>
        </p:blipFill>
        <p:spPr>
          <a:xfrm>
            <a:off x="7591905" y="3590541"/>
            <a:ext cx="400500" cy="399300"/>
          </a:xfrm>
          <a:prstGeom prst="ellipse">
            <a:avLst/>
          </a:prstGeom>
          <a:noFill/>
          <a:ln w="9525" cap="flat" cmpd="sng">
            <a:solidFill>
              <a:srgbClr val="FFFFFF"/>
            </a:solidFill>
            <a:prstDash val="solid"/>
            <a:round/>
            <a:headEnd type="none" w="sm" len="sm"/>
            <a:tailEnd type="none" w="sm" len="sm"/>
          </a:ln>
        </p:spPr>
      </p:pic>
      <p:grpSp>
        <p:nvGrpSpPr>
          <p:cNvPr id="313" name="Google Shape;313;p24"/>
          <p:cNvGrpSpPr/>
          <p:nvPr/>
        </p:nvGrpSpPr>
        <p:grpSpPr>
          <a:xfrm>
            <a:off x="8110843" y="3443361"/>
            <a:ext cx="435785" cy="692277"/>
            <a:chOff x="7982421" y="3727763"/>
            <a:chExt cx="477311" cy="758244"/>
          </a:xfrm>
        </p:grpSpPr>
        <p:sp>
          <p:nvSpPr>
            <p:cNvPr id="314" name="Google Shape;314;p24"/>
            <p:cNvSpPr/>
            <p:nvPr/>
          </p:nvSpPr>
          <p:spPr>
            <a:xfrm>
              <a:off x="8054507" y="3728825"/>
              <a:ext cx="316500" cy="756600"/>
            </a:xfrm>
            <a:prstGeom prst="roundRect">
              <a:avLst>
                <a:gd name="adj" fmla="val 15418"/>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4"/>
            <p:cNvSpPr/>
            <p:nvPr/>
          </p:nvSpPr>
          <p:spPr>
            <a:xfrm rot="10800000">
              <a:off x="8054264" y="4233407"/>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4"/>
            <p:cNvSpPr/>
            <p:nvPr/>
          </p:nvSpPr>
          <p:spPr>
            <a:xfrm rot="5400000">
              <a:off x="8085300" y="4276650"/>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4"/>
            <p:cNvSpPr/>
            <p:nvPr/>
          </p:nvSpPr>
          <p:spPr>
            <a:xfrm>
              <a:off x="8054261" y="3727763"/>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4"/>
            <p:cNvSpPr/>
            <p:nvPr/>
          </p:nvSpPr>
          <p:spPr>
            <a:xfrm>
              <a:off x="7991115" y="3866003"/>
              <a:ext cx="434400" cy="486900"/>
            </a:xfrm>
            <a:prstGeom prst="roundRect">
              <a:avLst>
                <a:gd name="adj" fmla="val 12273"/>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4"/>
            <p:cNvSpPr/>
            <p:nvPr/>
          </p:nvSpPr>
          <p:spPr>
            <a:xfrm>
              <a:off x="7982425" y="3884047"/>
              <a:ext cx="451800" cy="499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4"/>
            <p:cNvSpPr/>
            <p:nvPr/>
          </p:nvSpPr>
          <p:spPr>
            <a:xfrm>
              <a:off x="8408132" y="4081081"/>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4"/>
            <p:cNvSpPr/>
            <p:nvPr/>
          </p:nvSpPr>
          <p:spPr>
            <a:xfrm>
              <a:off x="7982421" y="3863888"/>
              <a:ext cx="451800" cy="5139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2" name="Google Shape;322;p24" descr="offset_comp_342327_edited.jpg"/>
          <p:cNvPicPr preferRelativeResize="0"/>
          <p:nvPr/>
        </p:nvPicPr>
        <p:blipFill rotWithShape="1">
          <a:blip r:embed="rId3">
            <a:alphaModFix/>
          </a:blip>
          <a:srcRect l="49668" t="55915" r="37351" b="27092"/>
          <a:stretch/>
        </p:blipFill>
        <p:spPr>
          <a:xfrm>
            <a:off x="8127235" y="3586562"/>
            <a:ext cx="379200" cy="429900"/>
          </a:xfrm>
          <a:prstGeom prst="roundRect">
            <a:avLst>
              <a:gd name="adj" fmla="val 7794"/>
            </a:avLst>
          </a:prstGeom>
          <a:noFill/>
          <a:ln w="9525" cap="flat" cmpd="sng">
            <a:solidFill>
              <a:srgbClr val="FFFFFF"/>
            </a:solidFill>
            <a:prstDash val="solid"/>
            <a:round/>
            <a:headEnd type="none" w="sm" len="sm"/>
            <a:tailEnd type="none" w="sm" len="sm"/>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PA_文本框 115"/>
          <p:cNvSpPr txBox="1"/>
          <p:nvPr>
            <p:custDataLst>
              <p:tags r:id="rId1"/>
            </p:custDataLst>
          </p:nvPr>
        </p:nvSpPr>
        <p:spPr>
          <a:xfrm>
            <a:off x="4697538" y="1459166"/>
            <a:ext cx="4301177" cy="1754326"/>
          </a:xfrm>
          <a:prstGeom prst="rect">
            <a:avLst/>
          </a:prstGeom>
          <a:noFill/>
        </p:spPr>
        <p:txBody>
          <a:bodyPr wrap="none" rtlCol="0">
            <a:spAutoFit/>
          </a:bodyPr>
          <a:lstStyle/>
          <a:p>
            <a:pPr defTabSz="685800">
              <a:buClrTx/>
            </a:pPr>
            <a:r>
              <a:rPr kumimoji="1" lang="en-US" altLang="zh-CN" sz="5400" b="1" kern="1200" dirty="0">
                <a:solidFill>
                  <a:srgbClr val="51647E"/>
                </a:solidFill>
                <a:latin typeface="Century Gothic" panose="020B0502020202020204" pitchFamily="34" charset="0"/>
                <a:ea typeface="萝莉体 第二版" panose="02000500000000000000" pitchFamily="2" charset="-122"/>
                <a:cs typeface="萝莉体 第二版" panose="02000500000000000000" pitchFamily="2" charset="-122"/>
              </a:rPr>
              <a:t>Week</a:t>
            </a:r>
            <a:r>
              <a:rPr kumimoji="1" lang="zh-CN" altLang="en-US" sz="5400" b="1" kern="1200" dirty="0">
                <a:solidFill>
                  <a:srgbClr val="51647E"/>
                </a:solidFill>
                <a:latin typeface="Century Gothic" panose="020B0502020202020204" pitchFamily="34" charset="0"/>
                <a:ea typeface="萝莉体 第二版" panose="02000500000000000000" pitchFamily="2" charset="-122"/>
                <a:cs typeface="萝莉体 第二版" panose="02000500000000000000" pitchFamily="2" charset="-122"/>
              </a:rPr>
              <a:t> </a:t>
            </a:r>
            <a:r>
              <a:rPr kumimoji="1" lang="en-US" altLang="zh-CN" sz="5400" b="1" kern="1200" dirty="0">
                <a:solidFill>
                  <a:srgbClr val="51647E"/>
                </a:solidFill>
                <a:latin typeface="Century Gothic" panose="020B0502020202020204" pitchFamily="34" charset="0"/>
                <a:ea typeface="萝莉体 第二版" panose="02000500000000000000" pitchFamily="2" charset="-122"/>
                <a:cs typeface="萝莉体 第二版" panose="02000500000000000000" pitchFamily="2" charset="-122"/>
              </a:rPr>
              <a:t>3</a:t>
            </a:r>
            <a:r>
              <a:rPr kumimoji="1" lang="zh-CN" altLang="en-US" sz="5400" b="1" kern="1200" dirty="0">
                <a:solidFill>
                  <a:srgbClr val="51647E"/>
                </a:solidFill>
                <a:latin typeface="Century Gothic" panose="020B0502020202020204" pitchFamily="34" charset="0"/>
                <a:ea typeface="萝莉体 第二版" panose="02000500000000000000" pitchFamily="2" charset="-122"/>
                <a:cs typeface="萝莉体 第二版" panose="02000500000000000000" pitchFamily="2" charset="-122"/>
              </a:rPr>
              <a:t> </a:t>
            </a:r>
            <a:endParaRPr kumimoji="1" lang="en-US" altLang="zh-CN" sz="5400" b="1" kern="1200" dirty="0">
              <a:solidFill>
                <a:srgbClr val="51647E"/>
              </a:solidFill>
              <a:latin typeface="Century Gothic" panose="020B0502020202020204" pitchFamily="34" charset="0"/>
              <a:ea typeface="萝莉体 第二版" panose="02000500000000000000" pitchFamily="2" charset="-122"/>
              <a:cs typeface="萝莉体 第二版" panose="02000500000000000000" pitchFamily="2" charset="-122"/>
            </a:endParaRPr>
          </a:p>
          <a:p>
            <a:pPr defTabSz="685800">
              <a:buClrTx/>
            </a:pPr>
            <a:r>
              <a:rPr kumimoji="1" lang="en-US" altLang="zh-CN" sz="5400" b="1" kern="1200" dirty="0">
                <a:solidFill>
                  <a:srgbClr val="51647E"/>
                </a:solidFill>
                <a:latin typeface="Century Gothic" panose="020B0502020202020204" pitchFamily="34" charset="0"/>
                <a:ea typeface="萝莉体 第二版" panose="02000500000000000000" pitchFamily="2" charset="-122"/>
                <a:cs typeface="萝莉体 第二版" panose="02000500000000000000" pitchFamily="2" charset="-122"/>
              </a:rPr>
              <a:t>Presentation</a:t>
            </a:r>
          </a:p>
        </p:txBody>
      </p:sp>
      <p:grpSp>
        <p:nvGrpSpPr>
          <p:cNvPr id="117" name="PA_组合 98"/>
          <p:cNvGrpSpPr/>
          <p:nvPr>
            <p:custDataLst>
              <p:tags r:id="rId2"/>
            </p:custDataLst>
          </p:nvPr>
        </p:nvGrpSpPr>
        <p:grpSpPr>
          <a:xfrm>
            <a:off x="-5727420" y="3493717"/>
            <a:ext cx="10890530" cy="11312004"/>
            <a:chOff x="0" y="0"/>
            <a:chExt cx="1232382" cy="1280079"/>
          </a:xfrm>
        </p:grpSpPr>
        <p:sp>
          <p:nvSpPr>
            <p:cNvPr id="118" name="chenying0907 92"/>
            <p:cNvSpPr/>
            <p:nvPr/>
          </p:nvSpPr>
          <p:spPr>
            <a:xfrm>
              <a:off x="63500" y="431806"/>
              <a:ext cx="1168883" cy="848274"/>
            </a:xfrm>
            <a:custGeom>
              <a:avLst/>
              <a:gdLst/>
              <a:ahLst/>
              <a:cxnLst>
                <a:cxn ang="0">
                  <a:pos x="wd2" y="hd2"/>
                </a:cxn>
                <a:cxn ang="5400000">
                  <a:pos x="wd2" y="hd2"/>
                </a:cxn>
                <a:cxn ang="10800000">
                  <a:pos x="wd2" y="hd2"/>
                </a:cxn>
                <a:cxn ang="16200000">
                  <a:pos x="wd2" y="hd2"/>
                </a:cxn>
              </a:cxnLst>
              <a:rect l="0" t="0" r="r" b="b"/>
              <a:pathLst>
                <a:path w="20569" h="20335" extrusionOk="0">
                  <a:moveTo>
                    <a:pt x="13379" y="9888"/>
                  </a:moveTo>
                  <a:cubicBezTo>
                    <a:pt x="16156" y="7987"/>
                    <a:pt x="19260" y="4290"/>
                    <a:pt x="20047" y="0"/>
                  </a:cubicBezTo>
                  <a:cubicBezTo>
                    <a:pt x="21600" y="7245"/>
                    <a:pt x="19676" y="14890"/>
                    <a:pt x="14434" y="18706"/>
                  </a:cubicBezTo>
                  <a:cubicBezTo>
                    <a:pt x="10460" y="21600"/>
                    <a:pt x="5646" y="20542"/>
                    <a:pt x="2448" y="16290"/>
                  </a:cubicBezTo>
                  <a:cubicBezTo>
                    <a:pt x="1349" y="14829"/>
                    <a:pt x="841" y="13153"/>
                    <a:pt x="0" y="11506"/>
                  </a:cubicBezTo>
                  <a:cubicBezTo>
                    <a:pt x="415" y="12319"/>
                    <a:pt x="2222" y="12745"/>
                    <a:pt x="2888" y="12873"/>
                  </a:cubicBezTo>
                  <a:cubicBezTo>
                    <a:pt x="4049" y="13097"/>
                    <a:pt x="5240" y="12941"/>
                    <a:pt x="6395" y="12727"/>
                  </a:cubicBezTo>
                  <a:cubicBezTo>
                    <a:pt x="8821" y="12276"/>
                    <a:pt x="11185" y="11390"/>
                    <a:pt x="13379" y="9888"/>
                  </a:cubicBezTo>
                  <a:close/>
                </a:path>
              </a:pathLst>
            </a:custGeom>
            <a:solidFill>
              <a:srgbClr val="E7E4EA"/>
            </a:solidFill>
            <a:ln w="12700" cap="flat">
              <a:noFill/>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119" name="chenying0907 93"/>
            <p:cNvSpPr/>
            <p:nvPr/>
          </p:nvSpPr>
          <p:spPr>
            <a:xfrm>
              <a:off x="0" y="6"/>
              <a:ext cx="1229464" cy="1277756"/>
            </a:xfrm>
            <a:custGeom>
              <a:avLst/>
              <a:gdLst/>
              <a:ahLst/>
              <a:cxnLst>
                <a:cxn ang="0">
                  <a:pos x="wd2" y="hd2"/>
                </a:cxn>
                <a:cxn ang="5400000">
                  <a:pos x="wd2" y="hd2"/>
                </a:cxn>
                <a:cxn ang="10800000">
                  <a:pos x="wd2" y="hd2"/>
                </a:cxn>
                <a:cxn ang="16200000">
                  <a:pos x="wd2" y="hd2"/>
                </a:cxn>
              </a:cxnLst>
              <a:rect l="0" t="0" r="r" b="b"/>
              <a:pathLst>
                <a:path w="19314" h="17624" extrusionOk="0">
                  <a:moveTo>
                    <a:pt x="18089" y="13212"/>
                  </a:moveTo>
                  <a:cubicBezTo>
                    <a:pt x="20793" y="8665"/>
                    <a:pt x="19051" y="1688"/>
                    <a:pt x="12580" y="249"/>
                  </a:cubicBezTo>
                  <a:cubicBezTo>
                    <a:pt x="5779" y="-1264"/>
                    <a:pt x="-807" y="4397"/>
                    <a:pt x="81" y="10133"/>
                  </a:cubicBezTo>
                  <a:cubicBezTo>
                    <a:pt x="1215" y="17455"/>
                    <a:pt x="11799" y="20336"/>
                    <a:pt x="17105" y="14539"/>
                  </a:cubicBezTo>
                  <a:cubicBezTo>
                    <a:pt x="17481" y="14129"/>
                    <a:pt x="17809" y="13683"/>
                    <a:pt x="18089" y="13212"/>
                  </a:cubicBezTo>
                  <a:close/>
                </a:path>
              </a:pathLst>
            </a:custGeom>
            <a:noFill/>
            <a:ln w="762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120" name="chenying0907 94"/>
            <p:cNvSpPr/>
            <p:nvPr/>
          </p:nvSpPr>
          <p:spPr>
            <a:xfrm flipH="1" flipV="1">
              <a:off x="598375" y="0"/>
              <a:ext cx="12664" cy="1275141"/>
            </a:xfrm>
            <a:prstGeom prst="line">
              <a:avLst/>
            </a:prstGeom>
            <a:noFill/>
            <a:ln w="38100" cap="flat">
              <a:solidFill>
                <a:srgbClr val="46537A"/>
              </a:solidFill>
              <a:prstDash val="solid"/>
              <a:miter lim="400000"/>
            </a:ln>
            <a:effectLst/>
          </p:spPr>
          <p:txBody>
            <a:bodyPr wrap="square" lIns="0" tIns="0" rIns="0" bIns="0" numCol="1" anchor="t">
              <a:noAutofit/>
            </a:bodyPr>
            <a:lstStyle/>
            <a:p>
              <a:pPr defTabSz="342900">
                <a:buClrTx/>
                <a:defRPr sz="1200">
                  <a:latin typeface="Helvetica"/>
                  <a:ea typeface="Helvetica"/>
                  <a:cs typeface="Helvetica"/>
                  <a:sym typeface="Helvetica"/>
                </a:defRPr>
              </a:pPr>
              <a:endParaRPr sz="900" kern="1200">
                <a:latin typeface="Helvetica"/>
                <a:cs typeface="Helvetica"/>
                <a:sym typeface="Helvetica"/>
              </a:endParaRPr>
            </a:p>
          </p:txBody>
        </p:sp>
        <p:sp>
          <p:nvSpPr>
            <p:cNvPr id="121" name="chenying0907 95"/>
            <p:cNvSpPr/>
            <p:nvPr/>
          </p:nvSpPr>
          <p:spPr>
            <a:xfrm>
              <a:off x="228599" y="6"/>
              <a:ext cx="761433" cy="1264264"/>
            </a:xfrm>
            <a:custGeom>
              <a:avLst/>
              <a:gdLst/>
              <a:ahLst/>
              <a:cxnLst>
                <a:cxn ang="0">
                  <a:pos x="wd2" y="hd2"/>
                </a:cxn>
                <a:cxn ang="5400000">
                  <a:pos x="wd2" y="hd2"/>
                </a:cxn>
                <a:cxn ang="10800000">
                  <a:pos x="wd2" y="hd2"/>
                </a:cxn>
                <a:cxn ang="16200000">
                  <a:pos x="wd2" y="hd2"/>
                </a:cxn>
              </a:cxnLst>
              <a:rect l="0" t="0" r="r" b="b"/>
              <a:pathLst>
                <a:path w="20347" h="18273" extrusionOk="0">
                  <a:moveTo>
                    <a:pt x="12391" y="18096"/>
                  </a:moveTo>
                  <a:cubicBezTo>
                    <a:pt x="20299" y="16704"/>
                    <a:pt x="20971" y="9754"/>
                    <a:pt x="20010" y="6028"/>
                  </a:cubicBezTo>
                  <a:cubicBezTo>
                    <a:pt x="19534" y="4185"/>
                    <a:pt x="18487" y="1426"/>
                    <a:pt x="14982" y="544"/>
                  </a:cubicBezTo>
                  <a:cubicBezTo>
                    <a:pt x="3960" y="-2230"/>
                    <a:pt x="-629" y="6301"/>
                    <a:pt x="69" y="10363"/>
                  </a:cubicBezTo>
                  <a:cubicBezTo>
                    <a:pt x="598" y="13437"/>
                    <a:pt x="5155" y="19370"/>
                    <a:pt x="12391" y="18096"/>
                  </a:cubicBezTo>
                  <a:close/>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122" name="chenying0907 96"/>
            <p:cNvSpPr/>
            <p:nvPr/>
          </p:nvSpPr>
          <p:spPr>
            <a:xfrm>
              <a:off x="50800" y="381006"/>
              <a:ext cx="1143000" cy="53669"/>
            </a:xfrm>
            <a:custGeom>
              <a:avLst/>
              <a:gdLst/>
              <a:ahLst/>
              <a:cxnLst>
                <a:cxn ang="0">
                  <a:pos x="wd2" y="hd2"/>
                </a:cxn>
                <a:cxn ang="5400000">
                  <a:pos x="wd2" y="hd2"/>
                </a:cxn>
                <a:cxn ang="10800000">
                  <a:pos x="wd2" y="hd2"/>
                </a:cxn>
                <a:cxn ang="16200000">
                  <a:pos x="wd2" y="hd2"/>
                </a:cxn>
              </a:cxnLst>
              <a:rect l="0" t="0" r="r" b="b"/>
              <a:pathLst>
                <a:path w="21600" h="17084" extrusionOk="0">
                  <a:moveTo>
                    <a:pt x="0" y="10975"/>
                  </a:moveTo>
                  <a:cubicBezTo>
                    <a:pt x="5633" y="-4190"/>
                    <a:pt x="11507" y="-2443"/>
                    <a:pt x="17154" y="8930"/>
                  </a:cubicBezTo>
                  <a:cubicBezTo>
                    <a:pt x="18363" y="11362"/>
                    <a:pt x="19610" y="11211"/>
                    <a:pt x="20810" y="14623"/>
                  </a:cubicBezTo>
                  <a:cubicBezTo>
                    <a:pt x="21087" y="15412"/>
                    <a:pt x="21308" y="17410"/>
                    <a:pt x="21600" y="17039"/>
                  </a:cubicBezTo>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123" name="chenying0907 97"/>
            <p:cNvSpPr/>
            <p:nvPr/>
          </p:nvSpPr>
          <p:spPr>
            <a:xfrm>
              <a:off x="38100" y="825506"/>
              <a:ext cx="1163030" cy="32301"/>
            </a:xfrm>
            <a:custGeom>
              <a:avLst/>
              <a:gdLst/>
              <a:ahLst/>
              <a:cxnLst>
                <a:cxn ang="0">
                  <a:pos x="wd2" y="hd2"/>
                </a:cxn>
                <a:cxn ang="5400000">
                  <a:pos x="wd2" y="hd2"/>
                </a:cxn>
                <a:cxn ang="10800000">
                  <a:pos x="wd2" y="hd2"/>
                </a:cxn>
                <a:cxn ang="16200000">
                  <a:pos x="wd2" y="hd2"/>
                </a:cxn>
              </a:cxnLst>
              <a:rect l="0" t="0" r="r" b="b"/>
              <a:pathLst>
                <a:path w="21600" h="19683" extrusionOk="0">
                  <a:moveTo>
                    <a:pt x="0" y="13166"/>
                  </a:moveTo>
                  <a:cubicBezTo>
                    <a:pt x="1349" y="4232"/>
                    <a:pt x="2977" y="14571"/>
                    <a:pt x="4335" y="16158"/>
                  </a:cubicBezTo>
                  <a:cubicBezTo>
                    <a:pt x="8003" y="20406"/>
                    <a:pt x="11670" y="21600"/>
                    <a:pt x="15337" y="15282"/>
                  </a:cubicBezTo>
                  <a:cubicBezTo>
                    <a:pt x="17520" y="11503"/>
                    <a:pt x="19444" y="14571"/>
                    <a:pt x="21600" y="0"/>
                  </a:cubicBezTo>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grpSp>
      <p:grpSp>
        <p:nvGrpSpPr>
          <p:cNvPr id="111" name="PA_组合 139"/>
          <p:cNvGrpSpPr/>
          <p:nvPr>
            <p:custDataLst>
              <p:tags r:id="rId3"/>
            </p:custDataLst>
          </p:nvPr>
        </p:nvGrpSpPr>
        <p:grpSpPr>
          <a:xfrm rot="8548729">
            <a:off x="1704229" y="2902388"/>
            <a:ext cx="1958570" cy="182126"/>
            <a:chOff x="12700" y="-1"/>
            <a:chExt cx="1395068" cy="386881"/>
          </a:xfrm>
        </p:grpSpPr>
        <p:sp>
          <p:nvSpPr>
            <p:cNvPr id="112" name="chenying0907 135"/>
            <p:cNvSpPr/>
            <p:nvPr/>
          </p:nvSpPr>
          <p:spPr>
            <a:xfrm>
              <a:off x="1371600" y="-1"/>
              <a:ext cx="36168" cy="33651"/>
            </a:xfrm>
            <a:custGeom>
              <a:avLst/>
              <a:gdLst/>
              <a:ahLst/>
              <a:cxnLst>
                <a:cxn ang="0">
                  <a:pos x="wd2" y="hd2"/>
                </a:cxn>
                <a:cxn ang="5400000">
                  <a:pos x="wd2" y="hd2"/>
                </a:cxn>
                <a:cxn ang="10800000">
                  <a:pos x="wd2" y="hd2"/>
                </a:cxn>
                <a:cxn ang="16200000">
                  <a:pos x="wd2" y="hd2"/>
                </a:cxn>
              </a:cxnLst>
              <a:rect l="0" t="0" r="r" b="b"/>
              <a:pathLst>
                <a:path w="14919" h="14783" extrusionOk="0">
                  <a:moveTo>
                    <a:pt x="14668" y="9624"/>
                  </a:moveTo>
                  <a:cubicBezTo>
                    <a:pt x="13296" y="16702"/>
                    <a:pt x="3141" y="16108"/>
                    <a:pt x="711" y="10207"/>
                  </a:cubicBezTo>
                  <a:cubicBezTo>
                    <a:pt x="-4134" y="-1569"/>
                    <a:pt x="17466" y="-4898"/>
                    <a:pt x="14668" y="9624"/>
                  </a:cubicBezTo>
                  <a:close/>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114" name="chenying0907 136"/>
            <p:cNvSpPr/>
            <p:nvPr/>
          </p:nvSpPr>
          <p:spPr>
            <a:xfrm>
              <a:off x="12700" y="12698"/>
              <a:ext cx="1352489" cy="374182"/>
            </a:xfrm>
            <a:custGeom>
              <a:avLst/>
              <a:gdLst/>
              <a:ahLst/>
              <a:cxnLst>
                <a:cxn ang="0">
                  <a:pos x="wd2" y="hd2"/>
                </a:cxn>
                <a:cxn ang="5400000">
                  <a:pos x="wd2" y="hd2"/>
                </a:cxn>
                <a:cxn ang="10800000">
                  <a:pos x="wd2" y="hd2"/>
                </a:cxn>
                <a:cxn ang="16200000">
                  <a:pos x="wd2" y="hd2"/>
                </a:cxn>
              </a:cxnLst>
              <a:rect l="0" t="0" r="r" b="b"/>
              <a:pathLst>
                <a:path w="21600" h="19912" extrusionOk="0">
                  <a:moveTo>
                    <a:pt x="0" y="11488"/>
                  </a:moveTo>
                  <a:cubicBezTo>
                    <a:pt x="487" y="15274"/>
                    <a:pt x="2411" y="21290"/>
                    <a:pt x="3846" y="19628"/>
                  </a:cubicBezTo>
                  <a:cubicBezTo>
                    <a:pt x="4495" y="18877"/>
                    <a:pt x="4749" y="16868"/>
                    <a:pt x="5017" y="14957"/>
                  </a:cubicBezTo>
                  <a:cubicBezTo>
                    <a:pt x="5420" y="12072"/>
                    <a:pt x="5921" y="7692"/>
                    <a:pt x="6882" y="6380"/>
                  </a:cubicBezTo>
                  <a:cubicBezTo>
                    <a:pt x="7909" y="4976"/>
                    <a:pt x="8909" y="7635"/>
                    <a:pt x="9446" y="10215"/>
                  </a:cubicBezTo>
                  <a:cubicBezTo>
                    <a:pt x="10035" y="13042"/>
                    <a:pt x="10932" y="15637"/>
                    <a:pt x="12033" y="14691"/>
                  </a:cubicBezTo>
                  <a:cubicBezTo>
                    <a:pt x="13984" y="13011"/>
                    <a:pt x="12576" y="4396"/>
                    <a:pt x="14172" y="1656"/>
                  </a:cubicBezTo>
                  <a:cubicBezTo>
                    <a:pt x="14906" y="396"/>
                    <a:pt x="15577" y="1880"/>
                    <a:pt x="16102" y="3544"/>
                  </a:cubicBezTo>
                  <a:cubicBezTo>
                    <a:pt x="16745" y="5586"/>
                    <a:pt x="17079" y="7207"/>
                    <a:pt x="18030" y="7490"/>
                  </a:cubicBezTo>
                  <a:cubicBezTo>
                    <a:pt x="18588" y="7656"/>
                    <a:pt x="19101" y="6897"/>
                    <a:pt x="19447" y="5427"/>
                  </a:cubicBezTo>
                  <a:cubicBezTo>
                    <a:pt x="19755" y="4117"/>
                    <a:pt x="19782" y="1393"/>
                    <a:pt x="20208" y="457"/>
                  </a:cubicBezTo>
                  <a:cubicBezTo>
                    <a:pt x="20555" y="-310"/>
                    <a:pt x="21224" y="60"/>
                    <a:pt x="21600" y="337"/>
                  </a:cubicBezTo>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grpSp>
      <p:grpSp>
        <p:nvGrpSpPr>
          <p:cNvPr id="124" name="PA_组合 131"/>
          <p:cNvGrpSpPr/>
          <p:nvPr>
            <p:custDataLst>
              <p:tags r:id="rId4"/>
            </p:custDataLst>
          </p:nvPr>
        </p:nvGrpSpPr>
        <p:grpSpPr>
          <a:xfrm rot="10800000" flipV="1">
            <a:off x="3182098" y="1223340"/>
            <a:ext cx="1389902" cy="1194467"/>
            <a:chOff x="0" y="0"/>
            <a:chExt cx="1270000" cy="1091425"/>
          </a:xfrm>
        </p:grpSpPr>
        <p:sp>
          <p:nvSpPr>
            <p:cNvPr id="125" name="chenying0907 125"/>
            <p:cNvSpPr/>
            <p:nvPr/>
          </p:nvSpPr>
          <p:spPr>
            <a:xfrm>
              <a:off x="355600" y="266700"/>
              <a:ext cx="648718" cy="808279"/>
            </a:xfrm>
            <a:custGeom>
              <a:avLst/>
              <a:gdLst/>
              <a:ahLst/>
              <a:cxnLst>
                <a:cxn ang="0">
                  <a:pos x="wd2" y="hd2"/>
                </a:cxn>
                <a:cxn ang="5400000">
                  <a:pos x="wd2" y="hd2"/>
                </a:cxn>
                <a:cxn ang="10800000">
                  <a:pos x="wd2" y="hd2"/>
                </a:cxn>
                <a:cxn ang="16200000">
                  <a:pos x="wd2" y="hd2"/>
                </a:cxn>
              </a:cxnLst>
              <a:rect l="0" t="0" r="r" b="b"/>
              <a:pathLst>
                <a:path w="21600" h="21600" extrusionOk="0">
                  <a:moveTo>
                    <a:pt x="17371" y="15519"/>
                  </a:moveTo>
                  <a:cubicBezTo>
                    <a:pt x="18543" y="17158"/>
                    <a:pt x="18935" y="19724"/>
                    <a:pt x="19275" y="21600"/>
                  </a:cubicBezTo>
                  <a:cubicBezTo>
                    <a:pt x="19609" y="18899"/>
                    <a:pt x="20824" y="15817"/>
                    <a:pt x="21600" y="13143"/>
                  </a:cubicBezTo>
                  <a:lnTo>
                    <a:pt x="0" y="0"/>
                  </a:lnTo>
                  <a:cubicBezTo>
                    <a:pt x="0" y="0"/>
                    <a:pt x="17371" y="15519"/>
                    <a:pt x="17371" y="15519"/>
                  </a:cubicBezTo>
                  <a:close/>
                </a:path>
              </a:pathLst>
            </a:custGeom>
            <a:solidFill>
              <a:srgbClr val="E7E4EA"/>
            </a:solidFill>
            <a:ln w="12700" cap="flat">
              <a:noFill/>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grpSp>
          <p:nvGrpSpPr>
            <p:cNvPr id="126" name="Group 130"/>
            <p:cNvGrpSpPr/>
            <p:nvPr/>
          </p:nvGrpSpPr>
          <p:grpSpPr>
            <a:xfrm>
              <a:off x="0" y="0"/>
              <a:ext cx="1270000" cy="1091426"/>
              <a:chOff x="0" y="0"/>
              <a:chExt cx="1270000" cy="1091425"/>
            </a:xfrm>
          </p:grpSpPr>
          <p:sp>
            <p:nvSpPr>
              <p:cNvPr id="127" name="chenying0907 126"/>
              <p:cNvSpPr/>
              <p:nvPr/>
            </p:nvSpPr>
            <p:spPr>
              <a:xfrm>
                <a:off x="0" y="0"/>
                <a:ext cx="888592" cy="10914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8516" y="5552"/>
                      <a:pt x="15211" y="10785"/>
                      <a:pt x="21600" y="16688"/>
                    </a:cubicBezTo>
                    <a:cubicBezTo>
                      <a:pt x="18956" y="18979"/>
                      <a:pt x="14998" y="19147"/>
                      <a:pt x="12325" y="21600"/>
                    </a:cubicBezTo>
                    <a:cubicBezTo>
                      <a:pt x="8974" y="17526"/>
                      <a:pt x="8870" y="15376"/>
                      <a:pt x="6637" y="10800"/>
                    </a:cubicBezTo>
                    <a:cubicBezTo>
                      <a:pt x="5366" y="8193"/>
                      <a:pt x="2056" y="2254"/>
                      <a:pt x="0" y="0"/>
                    </a:cubicBezTo>
                    <a:close/>
                  </a:path>
                </a:pathLst>
              </a:custGeom>
              <a:solidFill>
                <a:schemeClr val="accent4"/>
              </a:solid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128" name="chenying0907 127"/>
              <p:cNvSpPr/>
              <p:nvPr/>
            </p:nvSpPr>
            <p:spPr>
              <a:xfrm>
                <a:off x="0" y="0"/>
                <a:ext cx="1270000" cy="755973"/>
              </a:xfrm>
              <a:custGeom>
                <a:avLst/>
                <a:gdLst/>
                <a:ahLst/>
                <a:cxnLst>
                  <a:cxn ang="0">
                    <a:pos x="wd2" y="hd2"/>
                  </a:cxn>
                  <a:cxn ang="5400000">
                    <a:pos x="wd2" y="hd2"/>
                  </a:cxn>
                  <a:cxn ang="10800000">
                    <a:pos x="wd2" y="hd2"/>
                  </a:cxn>
                  <a:cxn ang="16200000">
                    <a:pos x="wd2" y="hd2"/>
                  </a:cxn>
                </a:cxnLst>
                <a:rect l="0" t="0" r="r" b="b"/>
                <a:pathLst>
                  <a:path w="21600" h="21600" extrusionOk="0">
                    <a:moveTo>
                      <a:pt x="9380" y="12054"/>
                    </a:moveTo>
                    <a:cubicBezTo>
                      <a:pt x="11598" y="15147"/>
                      <a:pt x="14200" y="19689"/>
                      <a:pt x="16833" y="21600"/>
                    </a:cubicBezTo>
                    <a:cubicBezTo>
                      <a:pt x="18014" y="19571"/>
                      <a:pt x="20025" y="17911"/>
                      <a:pt x="21600" y="16704"/>
                    </a:cubicBezTo>
                    <a:cubicBezTo>
                      <a:pt x="14953" y="11525"/>
                      <a:pt x="7053" y="3483"/>
                      <a:pt x="0" y="0"/>
                    </a:cubicBezTo>
                    <a:cubicBezTo>
                      <a:pt x="0" y="0"/>
                      <a:pt x="6515" y="8057"/>
                      <a:pt x="9380" y="12054"/>
                    </a:cubicBezTo>
                    <a:close/>
                  </a:path>
                </a:pathLst>
              </a:custGeom>
              <a:solidFill>
                <a:schemeClr val="accent4"/>
              </a:solid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129" name="chenying0907 128"/>
              <p:cNvSpPr/>
              <p:nvPr/>
            </p:nvSpPr>
            <p:spPr>
              <a:xfrm>
                <a:off x="876300" y="762000"/>
                <a:ext cx="127000" cy="316465"/>
              </a:xfrm>
              <a:custGeom>
                <a:avLst/>
                <a:gdLst/>
                <a:ahLst/>
                <a:cxnLst>
                  <a:cxn ang="0">
                    <a:pos x="wd2" y="hd2"/>
                  </a:cxn>
                  <a:cxn ang="5400000">
                    <a:pos x="wd2" y="hd2"/>
                  </a:cxn>
                  <a:cxn ang="10800000">
                    <a:pos x="wd2" y="hd2"/>
                  </a:cxn>
                  <a:cxn ang="16200000">
                    <a:pos x="wd2" y="hd2"/>
                  </a:cxn>
                </a:cxnLst>
                <a:rect l="0" t="0" r="r" b="b"/>
                <a:pathLst>
                  <a:path w="21600" h="21600" extrusionOk="0">
                    <a:moveTo>
                      <a:pt x="0" y="6068"/>
                    </a:moveTo>
                    <a:cubicBezTo>
                      <a:pt x="5986" y="10255"/>
                      <a:pt x="7989" y="16810"/>
                      <a:pt x="9724" y="21600"/>
                    </a:cubicBezTo>
                    <a:cubicBezTo>
                      <a:pt x="11432" y="14701"/>
                      <a:pt x="17634" y="6830"/>
                      <a:pt x="21600" y="0"/>
                    </a:cubicBezTo>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130" name="chenying0907 129"/>
              <p:cNvSpPr/>
              <p:nvPr/>
            </p:nvSpPr>
            <p:spPr>
              <a:xfrm>
                <a:off x="749300" y="952500"/>
                <a:ext cx="177800" cy="1143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94" y="9254"/>
                      <a:pt x="14545" y="14595"/>
                      <a:pt x="21600" y="21600"/>
                    </a:cubicBezTo>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grpSp>
      </p:grpSp>
      <p:grpSp>
        <p:nvGrpSpPr>
          <p:cNvPr id="131" name="PA_组合 22"/>
          <p:cNvGrpSpPr/>
          <p:nvPr>
            <p:custDataLst>
              <p:tags r:id="rId5"/>
            </p:custDataLst>
          </p:nvPr>
        </p:nvGrpSpPr>
        <p:grpSpPr>
          <a:xfrm rot="1234529">
            <a:off x="361714" y="1840547"/>
            <a:ext cx="1609783" cy="735197"/>
            <a:chOff x="0" y="-1"/>
            <a:chExt cx="1887191" cy="861891"/>
          </a:xfrm>
        </p:grpSpPr>
        <p:sp>
          <p:nvSpPr>
            <p:cNvPr id="132" name="chenying0907 20"/>
            <p:cNvSpPr/>
            <p:nvPr/>
          </p:nvSpPr>
          <p:spPr>
            <a:xfrm>
              <a:off x="279400" y="406400"/>
              <a:ext cx="1606206" cy="455490"/>
            </a:xfrm>
            <a:custGeom>
              <a:avLst/>
              <a:gdLst/>
              <a:ahLst/>
              <a:cxnLst>
                <a:cxn ang="0">
                  <a:pos x="wd2" y="hd2"/>
                </a:cxn>
                <a:cxn ang="5400000">
                  <a:pos x="wd2" y="hd2"/>
                </a:cxn>
                <a:cxn ang="10800000">
                  <a:pos x="wd2" y="hd2"/>
                </a:cxn>
                <a:cxn ang="16200000">
                  <a:pos x="wd2" y="hd2"/>
                </a:cxn>
              </a:cxnLst>
              <a:rect l="0" t="0" r="r" b="b"/>
              <a:pathLst>
                <a:path w="21574" h="20451" extrusionOk="0">
                  <a:moveTo>
                    <a:pt x="0" y="19208"/>
                  </a:moveTo>
                  <a:cubicBezTo>
                    <a:pt x="4851" y="18183"/>
                    <a:pt x="8348" y="15830"/>
                    <a:pt x="11759" y="14762"/>
                  </a:cubicBezTo>
                  <a:cubicBezTo>
                    <a:pt x="14906" y="13777"/>
                    <a:pt x="17829" y="8081"/>
                    <a:pt x="19986" y="0"/>
                  </a:cubicBezTo>
                  <a:cubicBezTo>
                    <a:pt x="21056" y="3168"/>
                    <a:pt x="21600" y="19813"/>
                    <a:pt x="21573" y="19813"/>
                  </a:cubicBezTo>
                  <a:cubicBezTo>
                    <a:pt x="17828" y="19813"/>
                    <a:pt x="14082" y="19819"/>
                    <a:pt x="10337" y="19818"/>
                  </a:cubicBezTo>
                  <a:cubicBezTo>
                    <a:pt x="8484" y="19817"/>
                    <a:pt x="6631" y="19817"/>
                    <a:pt x="4779" y="19809"/>
                  </a:cubicBezTo>
                  <a:cubicBezTo>
                    <a:pt x="3446" y="19802"/>
                    <a:pt x="1189" y="21600"/>
                    <a:pt x="0" y="19208"/>
                  </a:cubicBezTo>
                  <a:close/>
                </a:path>
              </a:pathLst>
            </a:custGeom>
            <a:solidFill>
              <a:srgbClr val="E7E4EA"/>
            </a:solidFill>
            <a:ln w="12700" cap="flat">
              <a:noFill/>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133" name="chenying0907 21"/>
            <p:cNvSpPr/>
            <p:nvPr/>
          </p:nvSpPr>
          <p:spPr>
            <a:xfrm>
              <a:off x="0" y="-1"/>
              <a:ext cx="1887191" cy="848841"/>
            </a:xfrm>
            <a:custGeom>
              <a:avLst/>
              <a:gdLst>
                <a:gd name="connsiteX0" fmla="*/ 7770 w 21600"/>
                <a:gd name="connsiteY0" fmla="*/ 21519 h 23557"/>
                <a:gd name="connsiteX1" fmla="*/ 0 w 21600"/>
                <a:gd name="connsiteY1" fmla="*/ 21519 h 23557"/>
                <a:gd name="connsiteX2" fmla="*/ 745 w 21600"/>
                <a:gd name="connsiteY2" fmla="*/ 12132 h 23557"/>
                <a:gd name="connsiteX3" fmla="*/ 4557 w 21600"/>
                <a:gd name="connsiteY3" fmla="*/ 10885 h 23557"/>
                <a:gd name="connsiteX4" fmla="*/ 8782 w 21600"/>
                <a:gd name="connsiteY4" fmla="*/ 1 h 23557"/>
                <a:gd name="connsiteX5" fmla="*/ 13726 w 21600"/>
                <a:gd name="connsiteY5" fmla="*/ 11178 h 23557"/>
                <a:gd name="connsiteX6" fmla="*/ 19043 w 21600"/>
                <a:gd name="connsiteY6" fmla="*/ 7147 h 23557"/>
                <a:gd name="connsiteX7" fmla="*/ 21600 w 21600"/>
                <a:gd name="connsiteY7" fmla="*/ 21519 h 23557"/>
                <a:gd name="connsiteX8" fmla="*/ 8690 w 21600"/>
                <a:gd name="connsiteY8" fmla="*/ 23557 h 23557"/>
                <a:gd name="connsiteX0" fmla="*/ 7770 w 21600"/>
                <a:gd name="connsiteY0" fmla="*/ 21519 h 21519"/>
                <a:gd name="connsiteX1" fmla="*/ 0 w 21600"/>
                <a:gd name="connsiteY1" fmla="*/ 21519 h 21519"/>
                <a:gd name="connsiteX2" fmla="*/ 745 w 21600"/>
                <a:gd name="connsiteY2" fmla="*/ 12132 h 21519"/>
                <a:gd name="connsiteX3" fmla="*/ 4557 w 21600"/>
                <a:gd name="connsiteY3" fmla="*/ 10885 h 21519"/>
                <a:gd name="connsiteX4" fmla="*/ 8782 w 21600"/>
                <a:gd name="connsiteY4" fmla="*/ 1 h 21519"/>
                <a:gd name="connsiteX5" fmla="*/ 13726 w 21600"/>
                <a:gd name="connsiteY5" fmla="*/ 11178 h 21519"/>
                <a:gd name="connsiteX6" fmla="*/ 19043 w 21600"/>
                <a:gd name="connsiteY6" fmla="*/ 7147 h 21519"/>
                <a:gd name="connsiteX7" fmla="*/ 21600 w 21600"/>
                <a:gd name="connsiteY7" fmla="*/ 21519 h 21519"/>
                <a:gd name="connsiteX0" fmla="*/ 0 w 21600"/>
                <a:gd name="connsiteY0" fmla="*/ 21519 h 21519"/>
                <a:gd name="connsiteX1" fmla="*/ 745 w 21600"/>
                <a:gd name="connsiteY1" fmla="*/ 12132 h 21519"/>
                <a:gd name="connsiteX2" fmla="*/ 4557 w 21600"/>
                <a:gd name="connsiteY2" fmla="*/ 10885 h 21519"/>
                <a:gd name="connsiteX3" fmla="*/ 8782 w 21600"/>
                <a:gd name="connsiteY3" fmla="*/ 1 h 21519"/>
                <a:gd name="connsiteX4" fmla="*/ 13726 w 21600"/>
                <a:gd name="connsiteY4" fmla="*/ 11178 h 21519"/>
                <a:gd name="connsiteX5" fmla="*/ 19043 w 21600"/>
                <a:gd name="connsiteY5" fmla="*/ 7147 h 21519"/>
                <a:gd name="connsiteX6" fmla="*/ 21600 w 21600"/>
                <a:gd name="connsiteY6" fmla="*/ 21519 h 2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 h="21519" extrusionOk="0">
                  <a:moveTo>
                    <a:pt x="0" y="21519"/>
                  </a:moveTo>
                  <a:cubicBezTo>
                    <a:pt x="53" y="17915"/>
                    <a:pt x="143" y="14345"/>
                    <a:pt x="745" y="12132"/>
                  </a:cubicBezTo>
                  <a:cubicBezTo>
                    <a:pt x="1347" y="9920"/>
                    <a:pt x="2460" y="9063"/>
                    <a:pt x="4557" y="10885"/>
                  </a:cubicBezTo>
                  <a:cubicBezTo>
                    <a:pt x="4266" y="3514"/>
                    <a:pt x="6464" y="-81"/>
                    <a:pt x="8782" y="1"/>
                  </a:cubicBezTo>
                  <a:cubicBezTo>
                    <a:pt x="11100" y="83"/>
                    <a:pt x="13537" y="3842"/>
                    <a:pt x="13726" y="11178"/>
                  </a:cubicBezTo>
                  <a:cubicBezTo>
                    <a:pt x="14814" y="7849"/>
                    <a:pt x="17234" y="5175"/>
                    <a:pt x="19043" y="7147"/>
                  </a:cubicBezTo>
                  <a:cubicBezTo>
                    <a:pt x="21193" y="9491"/>
                    <a:pt x="21277" y="16976"/>
                    <a:pt x="21600" y="21519"/>
                  </a:cubicBezTo>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grpSp>
      <p:grpSp>
        <p:nvGrpSpPr>
          <p:cNvPr id="35" name="PA_组合 22"/>
          <p:cNvGrpSpPr/>
          <p:nvPr>
            <p:custDataLst>
              <p:tags r:id="rId6"/>
            </p:custDataLst>
          </p:nvPr>
        </p:nvGrpSpPr>
        <p:grpSpPr>
          <a:xfrm rot="2133593">
            <a:off x="2995453" y="4125310"/>
            <a:ext cx="441722" cy="201737"/>
            <a:chOff x="0" y="-1"/>
            <a:chExt cx="1887191" cy="861891"/>
          </a:xfrm>
        </p:grpSpPr>
        <p:sp>
          <p:nvSpPr>
            <p:cNvPr id="36" name="chenying0907 20"/>
            <p:cNvSpPr/>
            <p:nvPr/>
          </p:nvSpPr>
          <p:spPr>
            <a:xfrm>
              <a:off x="279400" y="406400"/>
              <a:ext cx="1606206" cy="455490"/>
            </a:xfrm>
            <a:custGeom>
              <a:avLst/>
              <a:gdLst/>
              <a:ahLst/>
              <a:cxnLst>
                <a:cxn ang="0">
                  <a:pos x="wd2" y="hd2"/>
                </a:cxn>
                <a:cxn ang="5400000">
                  <a:pos x="wd2" y="hd2"/>
                </a:cxn>
                <a:cxn ang="10800000">
                  <a:pos x="wd2" y="hd2"/>
                </a:cxn>
                <a:cxn ang="16200000">
                  <a:pos x="wd2" y="hd2"/>
                </a:cxn>
              </a:cxnLst>
              <a:rect l="0" t="0" r="r" b="b"/>
              <a:pathLst>
                <a:path w="21574" h="20451" extrusionOk="0">
                  <a:moveTo>
                    <a:pt x="0" y="19208"/>
                  </a:moveTo>
                  <a:cubicBezTo>
                    <a:pt x="4851" y="18183"/>
                    <a:pt x="8348" y="15830"/>
                    <a:pt x="11759" y="14762"/>
                  </a:cubicBezTo>
                  <a:cubicBezTo>
                    <a:pt x="14906" y="13777"/>
                    <a:pt x="17829" y="8081"/>
                    <a:pt x="19986" y="0"/>
                  </a:cubicBezTo>
                  <a:cubicBezTo>
                    <a:pt x="21056" y="3168"/>
                    <a:pt x="21600" y="19813"/>
                    <a:pt x="21573" y="19813"/>
                  </a:cubicBezTo>
                  <a:cubicBezTo>
                    <a:pt x="17828" y="19813"/>
                    <a:pt x="14082" y="19819"/>
                    <a:pt x="10337" y="19818"/>
                  </a:cubicBezTo>
                  <a:cubicBezTo>
                    <a:pt x="8484" y="19817"/>
                    <a:pt x="6631" y="19817"/>
                    <a:pt x="4779" y="19809"/>
                  </a:cubicBezTo>
                  <a:cubicBezTo>
                    <a:pt x="3446" y="19802"/>
                    <a:pt x="1189" y="21600"/>
                    <a:pt x="0" y="19208"/>
                  </a:cubicBezTo>
                  <a:close/>
                </a:path>
              </a:pathLst>
            </a:custGeom>
            <a:solidFill>
              <a:srgbClr val="E7E4EA"/>
            </a:solidFill>
            <a:ln w="12700" cap="flat">
              <a:noFill/>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37" name="chenying0907 21"/>
            <p:cNvSpPr/>
            <p:nvPr/>
          </p:nvSpPr>
          <p:spPr>
            <a:xfrm>
              <a:off x="0" y="-1"/>
              <a:ext cx="1887191" cy="848841"/>
            </a:xfrm>
            <a:custGeom>
              <a:avLst/>
              <a:gdLst>
                <a:gd name="connsiteX0" fmla="*/ 7770 w 21600"/>
                <a:gd name="connsiteY0" fmla="*/ 21519 h 23557"/>
                <a:gd name="connsiteX1" fmla="*/ 0 w 21600"/>
                <a:gd name="connsiteY1" fmla="*/ 21519 h 23557"/>
                <a:gd name="connsiteX2" fmla="*/ 745 w 21600"/>
                <a:gd name="connsiteY2" fmla="*/ 12132 h 23557"/>
                <a:gd name="connsiteX3" fmla="*/ 4557 w 21600"/>
                <a:gd name="connsiteY3" fmla="*/ 10885 h 23557"/>
                <a:gd name="connsiteX4" fmla="*/ 8782 w 21600"/>
                <a:gd name="connsiteY4" fmla="*/ 1 h 23557"/>
                <a:gd name="connsiteX5" fmla="*/ 13726 w 21600"/>
                <a:gd name="connsiteY5" fmla="*/ 11178 h 23557"/>
                <a:gd name="connsiteX6" fmla="*/ 19043 w 21600"/>
                <a:gd name="connsiteY6" fmla="*/ 7147 h 23557"/>
                <a:gd name="connsiteX7" fmla="*/ 21600 w 21600"/>
                <a:gd name="connsiteY7" fmla="*/ 21519 h 23557"/>
                <a:gd name="connsiteX8" fmla="*/ 8690 w 21600"/>
                <a:gd name="connsiteY8" fmla="*/ 23557 h 23557"/>
                <a:gd name="connsiteX0" fmla="*/ 7770 w 21600"/>
                <a:gd name="connsiteY0" fmla="*/ 21519 h 21519"/>
                <a:gd name="connsiteX1" fmla="*/ 0 w 21600"/>
                <a:gd name="connsiteY1" fmla="*/ 21519 h 21519"/>
                <a:gd name="connsiteX2" fmla="*/ 745 w 21600"/>
                <a:gd name="connsiteY2" fmla="*/ 12132 h 21519"/>
                <a:gd name="connsiteX3" fmla="*/ 4557 w 21600"/>
                <a:gd name="connsiteY3" fmla="*/ 10885 h 21519"/>
                <a:gd name="connsiteX4" fmla="*/ 8782 w 21600"/>
                <a:gd name="connsiteY4" fmla="*/ 1 h 21519"/>
                <a:gd name="connsiteX5" fmla="*/ 13726 w 21600"/>
                <a:gd name="connsiteY5" fmla="*/ 11178 h 21519"/>
                <a:gd name="connsiteX6" fmla="*/ 19043 w 21600"/>
                <a:gd name="connsiteY6" fmla="*/ 7147 h 21519"/>
                <a:gd name="connsiteX7" fmla="*/ 21600 w 21600"/>
                <a:gd name="connsiteY7" fmla="*/ 21519 h 21519"/>
                <a:gd name="connsiteX0" fmla="*/ 0 w 21600"/>
                <a:gd name="connsiteY0" fmla="*/ 21519 h 21519"/>
                <a:gd name="connsiteX1" fmla="*/ 745 w 21600"/>
                <a:gd name="connsiteY1" fmla="*/ 12132 h 21519"/>
                <a:gd name="connsiteX2" fmla="*/ 4557 w 21600"/>
                <a:gd name="connsiteY2" fmla="*/ 10885 h 21519"/>
                <a:gd name="connsiteX3" fmla="*/ 8782 w 21600"/>
                <a:gd name="connsiteY3" fmla="*/ 1 h 21519"/>
                <a:gd name="connsiteX4" fmla="*/ 13726 w 21600"/>
                <a:gd name="connsiteY4" fmla="*/ 11178 h 21519"/>
                <a:gd name="connsiteX5" fmla="*/ 19043 w 21600"/>
                <a:gd name="connsiteY5" fmla="*/ 7147 h 21519"/>
                <a:gd name="connsiteX6" fmla="*/ 21600 w 21600"/>
                <a:gd name="connsiteY6" fmla="*/ 21519 h 2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 h="21519" extrusionOk="0">
                  <a:moveTo>
                    <a:pt x="0" y="21519"/>
                  </a:moveTo>
                  <a:cubicBezTo>
                    <a:pt x="53" y="17915"/>
                    <a:pt x="143" y="14345"/>
                    <a:pt x="745" y="12132"/>
                  </a:cubicBezTo>
                  <a:cubicBezTo>
                    <a:pt x="1347" y="9920"/>
                    <a:pt x="2460" y="9063"/>
                    <a:pt x="4557" y="10885"/>
                  </a:cubicBezTo>
                  <a:cubicBezTo>
                    <a:pt x="4266" y="3514"/>
                    <a:pt x="6464" y="-81"/>
                    <a:pt x="8782" y="1"/>
                  </a:cubicBezTo>
                  <a:cubicBezTo>
                    <a:pt x="11100" y="83"/>
                    <a:pt x="13537" y="3842"/>
                    <a:pt x="13726" y="11178"/>
                  </a:cubicBezTo>
                  <a:cubicBezTo>
                    <a:pt x="14814" y="7849"/>
                    <a:pt x="17234" y="5175"/>
                    <a:pt x="19043" y="7147"/>
                  </a:cubicBezTo>
                  <a:cubicBezTo>
                    <a:pt x="21193" y="9491"/>
                    <a:pt x="21277" y="16976"/>
                    <a:pt x="21600" y="21519"/>
                  </a:cubicBezTo>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grpSp>
      <p:sp>
        <p:nvSpPr>
          <p:cNvPr id="3" name="TextBox 2">
            <a:extLst>
              <a:ext uri="{FF2B5EF4-FFF2-40B4-BE49-F238E27FC236}">
                <a16:creationId xmlns:a16="http://schemas.microsoft.com/office/drawing/2014/main" id="{33C49C0A-3B94-804E-84BD-BF694F7B5EBA}"/>
              </a:ext>
            </a:extLst>
          </p:cNvPr>
          <p:cNvSpPr txBox="1"/>
          <p:nvPr/>
        </p:nvSpPr>
        <p:spPr>
          <a:xfrm>
            <a:off x="4742057" y="3148110"/>
            <a:ext cx="2760954" cy="1758174"/>
          </a:xfrm>
          <a:prstGeom prst="rect">
            <a:avLst/>
          </a:prstGeom>
          <a:noFill/>
        </p:spPr>
        <p:txBody>
          <a:bodyPr wrap="square" rtlCol="0">
            <a:spAutoFit/>
          </a:bodyPr>
          <a:lstStyle/>
          <a:p>
            <a:pPr defTabSz="685800">
              <a:lnSpc>
                <a:spcPct val="150000"/>
              </a:lnSpc>
              <a:buClrTx/>
            </a:pPr>
            <a:r>
              <a:rPr lang="en-CN" sz="1050" kern="1200" dirty="0">
                <a:latin typeface="Century Gothic" panose="020B0502020202020204" pitchFamily="34" charset="0"/>
                <a:ea typeface="Apple Color Emoji" pitchFamily="2" charset="0"/>
                <a:cs typeface="Broadway" panose="020F0502020204030204" pitchFamily="34" charset="0"/>
              </a:rPr>
              <a:t>Tiansheng Liu  470342488</a:t>
            </a:r>
          </a:p>
          <a:p>
            <a:pPr defTabSz="685800">
              <a:lnSpc>
                <a:spcPct val="150000"/>
              </a:lnSpc>
              <a:buClrTx/>
            </a:pPr>
            <a:r>
              <a:rPr lang="en-CN" sz="1050" kern="1200" dirty="0">
                <a:latin typeface="Century Gothic" panose="020B0502020202020204" pitchFamily="34" charset="0"/>
                <a:ea typeface="Apple Color Emoji" pitchFamily="2" charset="0"/>
                <a:cs typeface="Broadway" panose="020F0502020204030204" pitchFamily="34" charset="0"/>
              </a:rPr>
              <a:t>Fengjun Li  470342112</a:t>
            </a:r>
          </a:p>
          <a:p>
            <a:pPr defTabSz="685800">
              <a:lnSpc>
                <a:spcPct val="150000"/>
              </a:lnSpc>
              <a:buClrTx/>
            </a:pPr>
            <a:r>
              <a:rPr lang="en-CN" sz="1050" kern="1200" dirty="0">
                <a:latin typeface="Century Gothic" panose="020B0502020202020204" pitchFamily="34" charset="0"/>
                <a:ea typeface="Apple Color Emoji" pitchFamily="2" charset="0"/>
                <a:cs typeface="Broadway" panose="020F0502020204030204" pitchFamily="34" charset="0"/>
              </a:rPr>
              <a:t>Trung Kien Hoang  470020243</a:t>
            </a:r>
          </a:p>
          <a:p>
            <a:pPr defTabSz="685800">
              <a:lnSpc>
                <a:spcPct val="150000"/>
              </a:lnSpc>
              <a:buClrTx/>
            </a:pPr>
            <a:r>
              <a:rPr lang="en-CN" sz="1050" kern="1200" dirty="0">
                <a:latin typeface="Century Gothic" panose="020B0502020202020204" pitchFamily="34" charset="0"/>
                <a:ea typeface="Apple Color Emoji" pitchFamily="2" charset="0"/>
                <a:cs typeface="Broadway" panose="020F0502020204030204" pitchFamily="34" charset="0"/>
              </a:rPr>
              <a:t>Yinan Chen  470041259</a:t>
            </a:r>
          </a:p>
          <a:p>
            <a:pPr defTabSz="685800">
              <a:lnSpc>
                <a:spcPct val="150000"/>
              </a:lnSpc>
              <a:buClrTx/>
            </a:pPr>
            <a:r>
              <a:rPr lang="en-CN" sz="1050" kern="1200" dirty="0">
                <a:latin typeface="Century Gothic" panose="020B0502020202020204" pitchFamily="34" charset="0"/>
                <a:ea typeface="Apple Color Emoji" pitchFamily="2" charset="0"/>
                <a:cs typeface="Broadway" panose="020F0502020204030204" pitchFamily="34" charset="0"/>
              </a:rPr>
              <a:t>Xiaohan Li  470011746</a:t>
            </a:r>
          </a:p>
          <a:p>
            <a:pPr defTabSz="685800">
              <a:lnSpc>
                <a:spcPct val="150000"/>
              </a:lnSpc>
              <a:buClrTx/>
            </a:pPr>
            <a:r>
              <a:rPr lang="en-CN" sz="1050" kern="1200" dirty="0">
                <a:latin typeface="Century Gothic" panose="020B0502020202020204" pitchFamily="34" charset="0"/>
                <a:ea typeface="Apple Color Emoji" pitchFamily="2" charset="0"/>
                <a:cs typeface="Broadway" panose="020F0502020204030204" pitchFamily="34" charset="0"/>
              </a:rPr>
              <a:t>Haozhe Zhang  460335162</a:t>
            </a:r>
          </a:p>
          <a:p>
            <a:pPr defTabSz="685800">
              <a:lnSpc>
                <a:spcPct val="150000"/>
              </a:lnSpc>
              <a:buClrTx/>
            </a:pPr>
            <a:r>
              <a:rPr lang="en-CN" sz="1050" kern="1200" dirty="0">
                <a:latin typeface="Century Gothic" panose="020B0502020202020204" pitchFamily="34" charset="0"/>
                <a:ea typeface="Apple Color Emoji" pitchFamily="2" charset="0"/>
                <a:cs typeface="Broadway" panose="020F0502020204030204" pitchFamily="34" charset="0"/>
              </a:rPr>
              <a:t>Kewen Su  470503539</a:t>
            </a:r>
          </a:p>
        </p:txBody>
      </p:sp>
    </p:spTree>
    <p:extLst>
      <p:ext uri="{BB962C8B-B14F-4D97-AF65-F5344CB8AC3E}">
        <p14:creationId xmlns:p14="http://schemas.microsoft.com/office/powerpoint/2010/main" val="1885124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2000" fill="hold"/>
                                        <p:tgtEl>
                                          <p:spTgt spid="117"/>
                                        </p:tgtEl>
                                        <p:attrNameLst>
                                          <p:attrName>r</p:attrName>
                                        </p:attrNameLst>
                                      </p:cBhvr>
                                    </p:animRot>
                                  </p:childTnLst>
                                </p:cTn>
                              </p:par>
                              <p:par>
                                <p:cTn id="7" presetID="53" presetClass="entr" presetSubtype="16" fill="hold" nodeType="withEffect">
                                  <p:stCondLst>
                                    <p:cond delay="0"/>
                                  </p:stCondLst>
                                  <p:childTnLst>
                                    <p:set>
                                      <p:cBhvr>
                                        <p:cTn id="8" dur="1" fill="hold">
                                          <p:stCondLst>
                                            <p:cond delay="0"/>
                                          </p:stCondLst>
                                        </p:cTn>
                                        <p:tgtEl>
                                          <p:spTgt spid="131"/>
                                        </p:tgtEl>
                                        <p:attrNameLst>
                                          <p:attrName>style.visibility</p:attrName>
                                        </p:attrNameLst>
                                      </p:cBhvr>
                                      <p:to>
                                        <p:strVal val="visible"/>
                                      </p:to>
                                    </p:set>
                                    <p:anim calcmode="lin" valueType="num">
                                      <p:cBhvr>
                                        <p:cTn id="9" dur="500" fill="hold"/>
                                        <p:tgtEl>
                                          <p:spTgt spid="131"/>
                                        </p:tgtEl>
                                        <p:attrNameLst>
                                          <p:attrName>ppt_w</p:attrName>
                                        </p:attrNameLst>
                                      </p:cBhvr>
                                      <p:tavLst>
                                        <p:tav tm="0">
                                          <p:val>
                                            <p:fltVal val="0"/>
                                          </p:val>
                                        </p:tav>
                                        <p:tav tm="100000">
                                          <p:val>
                                            <p:strVal val="#ppt_w"/>
                                          </p:val>
                                        </p:tav>
                                      </p:tavLst>
                                    </p:anim>
                                    <p:anim calcmode="lin" valueType="num">
                                      <p:cBhvr>
                                        <p:cTn id="10" dur="500" fill="hold"/>
                                        <p:tgtEl>
                                          <p:spTgt spid="131"/>
                                        </p:tgtEl>
                                        <p:attrNameLst>
                                          <p:attrName>ppt_h</p:attrName>
                                        </p:attrNameLst>
                                      </p:cBhvr>
                                      <p:tavLst>
                                        <p:tav tm="0">
                                          <p:val>
                                            <p:fltVal val="0"/>
                                          </p:val>
                                        </p:tav>
                                        <p:tav tm="100000">
                                          <p:val>
                                            <p:strVal val="#ppt_h"/>
                                          </p:val>
                                        </p:tav>
                                      </p:tavLst>
                                    </p:anim>
                                    <p:animEffect transition="in" filter="fade">
                                      <p:cBhvr>
                                        <p:cTn id="11" dur="500"/>
                                        <p:tgtEl>
                                          <p:spTgt spid="131"/>
                                        </p:tgtEl>
                                      </p:cBhvr>
                                    </p:animEffect>
                                  </p:childTnLst>
                                </p:cTn>
                              </p:par>
                              <p:par>
                                <p:cTn id="12" presetID="53" presetClass="entr" presetSubtype="16" fill="hold" nodeType="withEffect">
                                  <p:stCondLst>
                                    <p:cond delay="0"/>
                                  </p:stCondLst>
                                  <p:childTnLst>
                                    <p:set>
                                      <p:cBhvr>
                                        <p:cTn id="13" dur="1" fill="hold">
                                          <p:stCondLst>
                                            <p:cond delay="0"/>
                                          </p:stCondLst>
                                        </p:cTn>
                                        <p:tgtEl>
                                          <p:spTgt spid="35"/>
                                        </p:tgtEl>
                                        <p:attrNameLst>
                                          <p:attrName>style.visibility</p:attrName>
                                        </p:attrNameLst>
                                      </p:cBhvr>
                                      <p:to>
                                        <p:strVal val="visible"/>
                                      </p:to>
                                    </p:set>
                                    <p:anim calcmode="lin" valueType="num">
                                      <p:cBhvr>
                                        <p:cTn id="14" dur="500" fill="hold"/>
                                        <p:tgtEl>
                                          <p:spTgt spid="35"/>
                                        </p:tgtEl>
                                        <p:attrNameLst>
                                          <p:attrName>ppt_w</p:attrName>
                                        </p:attrNameLst>
                                      </p:cBhvr>
                                      <p:tavLst>
                                        <p:tav tm="0">
                                          <p:val>
                                            <p:fltVal val="0"/>
                                          </p:val>
                                        </p:tav>
                                        <p:tav tm="100000">
                                          <p:val>
                                            <p:strVal val="#ppt_w"/>
                                          </p:val>
                                        </p:tav>
                                      </p:tavLst>
                                    </p:anim>
                                    <p:anim calcmode="lin" valueType="num">
                                      <p:cBhvr>
                                        <p:cTn id="15" dur="500" fill="hold"/>
                                        <p:tgtEl>
                                          <p:spTgt spid="35"/>
                                        </p:tgtEl>
                                        <p:attrNameLst>
                                          <p:attrName>ppt_h</p:attrName>
                                        </p:attrNameLst>
                                      </p:cBhvr>
                                      <p:tavLst>
                                        <p:tav tm="0">
                                          <p:val>
                                            <p:fltVal val="0"/>
                                          </p:val>
                                        </p:tav>
                                        <p:tav tm="100000">
                                          <p:val>
                                            <p:strVal val="#ppt_h"/>
                                          </p:val>
                                        </p:tav>
                                      </p:tavLst>
                                    </p:anim>
                                    <p:animEffect transition="in" filter="fade">
                                      <p:cBhvr>
                                        <p:cTn id="16" dur="500"/>
                                        <p:tgtEl>
                                          <p:spTgt spid="35"/>
                                        </p:tgtEl>
                                      </p:cBhvr>
                                    </p:animEffect>
                                  </p:childTnLst>
                                </p:cTn>
                              </p:par>
                              <p:par>
                                <p:cTn id="17" presetID="2" presetClass="entr" presetSubtype="12" fill="hold" nodeType="withEffect">
                                  <p:stCondLst>
                                    <p:cond delay="500"/>
                                  </p:stCondLst>
                                  <p:childTnLst>
                                    <p:set>
                                      <p:cBhvr>
                                        <p:cTn id="18" dur="1" fill="hold">
                                          <p:stCondLst>
                                            <p:cond delay="0"/>
                                          </p:stCondLst>
                                        </p:cTn>
                                        <p:tgtEl>
                                          <p:spTgt spid="124"/>
                                        </p:tgtEl>
                                        <p:attrNameLst>
                                          <p:attrName>style.visibility</p:attrName>
                                        </p:attrNameLst>
                                      </p:cBhvr>
                                      <p:to>
                                        <p:strVal val="visible"/>
                                      </p:to>
                                    </p:set>
                                    <p:anim calcmode="lin" valueType="num">
                                      <p:cBhvr additive="base">
                                        <p:cTn id="19" dur="500" fill="hold"/>
                                        <p:tgtEl>
                                          <p:spTgt spid="124"/>
                                        </p:tgtEl>
                                        <p:attrNameLst>
                                          <p:attrName>ppt_x</p:attrName>
                                        </p:attrNameLst>
                                      </p:cBhvr>
                                      <p:tavLst>
                                        <p:tav tm="0">
                                          <p:val>
                                            <p:strVal val="0-#ppt_w/2"/>
                                          </p:val>
                                        </p:tav>
                                        <p:tav tm="100000">
                                          <p:val>
                                            <p:strVal val="#ppt_x"/>
                                          </p:val>
                                        </p:tav>
                                      </p:tavLst>
                                    </p:anim>
                                    <p:anim calcmode="lin" valueType="num">
                                      <p:cBhvr additive="base">
                                        <p:cTn id="20" dur="500" fill="hold"/>
                                        <p:tgtEl>
                                          <p:spTgt spid="124"/>
                                        </p:tgtEl>
                                        <p:attrNameLst>
                                          <p:attrName>ppt_y</p:attrName>
                                        </p:attrNameLst>
                                      </p:cBhvr>
                                      <p:tavLst>
                                        <p:tav tm="0">
                                          <p:val>
                                            <p:strVal val="1+#ppt_h/2"/>
                                          </p:val>
                                        </p:tav>
                                        <p:tav tm="100000">
                                          <p:val>
                                            <p:strVal val="#ppt_y"/>
                                          </p:val>
                                        </p:tav>
                                      </p:tavLst>
                                    </p:anim>
                                  </p:childTnLst>
                                </p:cTn>
                              </p:par>
                              <p:par>
                                <p:cTn id="21" presetID="22" presetClass="entr" presetSubtype="4" fill="hold" nodeType="withEffect">
                                  <p:stCondLst>
                                    <p:cond delay="1000"/>
                                  </p:stCondLst>
                                  <p:childTnLst>
                                    <p:set>
                                      <p:cBhvr>
                                        <p:cTn id="22" dur="1" fill="hold">
                                          <p:stCondLst>
                                            <p:cond delay="0"/>
                                          </p:stCondLst>
                                        </p:cTn>
                                        <p:tgtEl>
                                          <p:spTgt spid="111"/>
                                        </p:tgtEl>
                                        <p:attrNameLst>
                                          <p:attrName>style.visibility</p:attrName>
                                        </p:attrNameLst>
                                      </p:cBhvr>
                                      <p:to>
                                        <p:strVal val="visible"/>
                                      </p:to>
                                    </p:set>
                                    <p:animEffect transition="in" filter="wipe(down)">
                                      <p:cBhvr>
                                        <p:cTn id="23" dur="500"/>
                                        <p:tgtEl>
                                          <p:spTgt spid="111"/>
                                        </p:tgtEl>
                                      </p:cBhvr>
                                    </p:animEffect>
                                  </p:childTnLst>
                                </p:cTn>
                              </p:par>
                              <p:par>
                                <p:cTn id="24" presetID="2" presetClass="entr" presetSubtype="2" fill="hold" grpId="0" nodeType="withEffect">
                                  <p:stCondLst>
                                    <p:cond delay="1000"/>
                                  </p:stCondLst>
                                  <p:iterate type="lt">
                                    <p:tmPct val="10000"/>
                                  </p:iterate>
                                  <p:childTnLst>
                                    <p:set>
                                      <p:cBhvr>
                                        <p:cTn id="25" dur="1" fill="hold">
                                          <p:stCondLst>
                                            <p:cond delay="0"/>
                                          </p:stCondLst>
                                        </p:cTn>
                                        <p:tgtEl>
                                          <p:spTgt spid="116"/>
                                        </p:tgtEl>
                                        <p:attrNameLst>
                                          <p:attrName>style.visibility</p:attrName>
                                        </p:attrNameLst>
                                      </p:cBhvr>
                                      <p:to>
                                        <p:strVal val="visible"/>
                                      </p:to>
                                    </p:set>
                                    <p:anim calcmode="lin" valueType="num">
                                      <p:cBhvr additive="base">
                                        <p:cTn id="26" dur="500" fill="hold"/>
                                        <p:tgtEl>
                                          <p:spTgt spid="116"/>
                                        </p:tgtEl>
                                        <p:attrNameLst>
                                          <p:attrName>ppt_x</p:attrName>
                                        </p:attrNameLst>
                                      </p:cBhvr>
                                      <p:tavLst>
                                        <p:tav tm="0">
                                          <p:val>
                                            <p:strVal val="1+#ppt_w/2"/>
                                          </p:val>
                                        </p:tav>
                                        <p:tav tm="100000">
                                          <p:val>
                                            <p:strVal val="#ppt_x"/>
                                          </p:val>
                                        </p:tav>
                                      </p:tavLst>
                                    </p:anim>
                                    <p:anim calcmode="lin" valueType="num">
                                      <p:cBhvr additive="base">
                                        <p:cTn id="27" dur="500" fill="hold"/>
                                        <p:tgtEl>
                                          <p:spTgt spid="1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EE8A283-15AE-4036-9C1A-913DE929FF1D}"/>
              </a:ext>
            </a:extLst>
          </p:cNvPr>
          <p:cNvSpPr>
            <a:spLocks noGrp="1"/>
          </p:cNvSpPr>
          <p:nvPr>
            <p:ph type="title"/>
          </p:nvPr>
        </p:nvSpPr>
        <p:spPr>
          <a:xfrm>
            <a:off x="685346" y="436181"/>
            <a:ext cx="7765322" cy="727838"/>
          </a:xfrm>
        </p:spPr>
        <p:txBody>
          <a:bodyPr>
            <a:normAutofit/>
          </a:bodyPr>
          <a:lstStyle/>
          <a:p>
            <a:r>
              <a:rPr lang="en-US" dirty="0"/>
              <a:t>Introduction</a:t>
            </a:r>
          </a:p>
        </p:txBody>
      </p:sp>
      <p:sp>
        <p:nvSpPr>
          <p:cNvPr id="5" name="内容占位符 4">
            <a:extLst>
              <a:ext uri="{FF2B5EF4-FFF2-40B4-BE49-F238E27FC236}">
                <a16:creationId xmlns:a16="http://schemas.microsoft.com/office/drawing/2014/main" id="{9C1CA066-8D3A-4AB2-844B-0E93CCAC048C}"/>
              </a:ext>
            </a:extLst>
          </p:cNvPr>
          <p:cNvSpPr>
            <a:spLocks noGrp="1"/>
          </p:cNvSpPr>
          <p:nvPr>
            <p:ph idx="1"/>
          </p:nvPr>
        </p:nvSpPr>
        <p:spPr>
          <a:xfrm>
            <a:off x="685346" y="1280548"/>
            <a:ext cx="7765322" cy="3044063"/>
          </a:xfrm>
        </p:spPr>
        <p:txBody>
          <a:bodyPr/>
          <a:lstStyle/>
          <a:p>
            <a:r>
              <a:rPr lang="en-US" dirty="0"/>
              <a:t>Web platform for client-supplier business management</a:t>
            </a:r>
          </a:p>
          <a:p>
            <a:pPr lvl="1"/>
            <a:r>
              <a:rPr lang="en-US" dirty="0"/>
              <a:t>A third-party platform that provides job opportunities for suppliers and different home service for customers </a:t>
            </a:r>
          </a:p>
          <a:p>
            <a:r>
              <a:rPr lang="en-US" dirty="0"/>
              <a:t>Our product – A web platform with multiple functions embedded of supplier side</a:t>
            </a:r>
          </a:p>
          <a:p>
            <a:r>
              <a:rPr lang="en-US" dirty="0"/>
              <a:t>Collaborate with group 7</a:t>
            </a:r>
          </a:p>
          <a:p>
            <a:r>
              <a:rPr lang="en-US" dirty="0"/>
              <a:t>Main functions - Registration/Sign up, Login, Update profile, Check quote/job status, Bid on a job, Response to a quote request, Search</a:t>
            </a:r>
          </a:p>
          <a:p>
            <a:r>
              <a:rPr lang="en-US" dirty="0"/>
              <a:t>In-group </a:t>
            </a:r>
            <a:r>
              <a:rPr lang="en-US" altLang="zh-CN" dirty="0"/>
              <a:t>division </a:t>
            </a:r>
          </a:p>
          <a:p>
            <a:pPr lvl="1"/>
            <a:r>
              <a:rPr lang="en-US" dirty="0"/>
              <a:t>Front-end design group</a:t>
            </a:r>
          </a:p>
          <a:p>
            <a:pPr lvl="1"/>
            <a:r>
              <a:rPr lang="en-US" dirty="0"/>
              <a:t>Back-end design group</a:t>
            </a:r>
          </a:p>
        </p:txBody>
      </p:sp>
    </p:spTree>
    <p:extLst>
      <p:ext uri="{BB962C8B-B14F-4D97-AF65-F5344CB8AC3E}">
        <p14:creationId xmlns:p14="http://schemas.microsoft.com/office/powerpoint/2010/main" val="32587536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431147" y="1406411"/>
            <a:ext cx="3070071" cy="369332"/>
          </a:xfrm>
          <a:prstGeom prst="rect">
            <a:avLst/>
          </a:prstGeom>
          <a:noFill/>
        </p:spPr>
        <p:txBody>
          <a:bodyPr wrap="none" rtlCol="0">
            <a:spAutoFit/>
          </a:bodyPr>
          <a:lstStyle/>
          <a:p>
            <a:pPr defTabSz="685800">
              <a:buClrTx/>
            </a:pPr>
            <a:r>
              <a:rPr kumimoji="1" lang="en-US" altLang="zh-CN" sz="1800" kern="1200" dirty="0">
                <a:solidFill>
                  <a:srgbClr val="51647E">
                    <a:lumMod val="75000"/>
                  </a:srgbClr>
                </a:solidFill>
                <a:latin typeface="Century Gothic" panose="020B0502020202020204" pitchFamily="34" charset="0"/>
                <a:ea typeface="萝莉体 第二版" panose="02000500000000000000" pitchFamily="2" charset="-122"/>
                <a:cs typeface="萝莉体 第二版" panose="02000500000000000000" pitchFamily="2" charset="-122"/>
              </a:rPr>
              <a:t>Brief Summary Of Progress</a:t>
            </a:r>
            <a:endParaRPr kumimoji="1" lang="zh-CN" altLang="en-US" sz="1800" kern="1200" dirty="0">
              <a:solidFill>
                <a:srgbClr val="51647E">
                  <a:lumMod val="75000"/>
                </a:srgbClr>
              </a:solidFill>
              <a:latin typeface="Century Gothic" panose="020B0502020202020204" pitchFamily="34" charset="0"/>
              <a:ea typeface="萝莉体 第二版" panose="02000500000000000000" pitchFamily="2" charset="-122"/>
              <a:cs typeface="萝莉体 第二版" panose="02000500000000000000" pitchFamily="2" charset="-122"/>
            </a:endParaRPr>
          </a:p>
        </p:txBody>
      </p:sp>
      <p:sp>
        <p:nvSpPr>
          <p:cNvPr id="7" name="文本框 6"/>
          <p:cNvSpPr txBox="1"/>
          <p:nvPr/>
        </p:nvSpPr>
        <p:spPr>
          <a:xfrm>
            <a:off x="1549614" y="1356571"/>
            <a:ext cx="2860288" cy="784830"/>
          </a:xfrm>
          <a:prstGeom prst="rect">
            <a:avLst/>
          </a:prstGeom>
          <a:noFill/>
        </p:spPr>
        <p:txBody>
          <a:bodyPr wrap="square" rtlCol="0">
            <a:spAutoFit/>
          </a:bodyPr>
          <a:lstStyle/>
          <a:p>
            <a:pPr algn="r" defTabSz="685800">
              <a:buClrTx/>
            </a:pPr>
            <a:r>
              <a:rPr kumimoji="1" lang="en-US" altLang="zh-CN" sz="4500" b="1" kern="1200" dirty="0">
                <a:solidFill>
                  <a:srgbClr val="51647E"/>
                </a:solidFill>
                <a:latin typeface="Century Gothic" panose="020B0502020202020204" pitchFamily="34" charset="0"/>
                <a:ea typeface="萝莉体 第二版" panose="02000500000000000000" pitchFamily="2" charset="-122"/>
                <a:cs typeface="萝莉体 第二版" panose="02000500000000000000" pitchFamily="2" charset="-122"/>
              </a:rPr>
              <a:t>Contents</a:t>
            </a:r>
            <a:endParaRPr kumimoji="1" lang="zh-CN" altLang="en-US" sz="4500" b="1" kern="1200" dirty="0">
              <a:solidFill>
                <a:srgbClr val="51647E"/>
              </a:solidFill>
              <a:latin typeface="Century Gothic" panose="020B0502020202020204" pitchFamily="34" charset="0"/>
              <a:ea typeface="萝莉体 第二版" panose="02000500000000000000" pitchFamily="2" charset="-122"/>
              <a:cs typeface="萝莉体 第二版" panose="02000500000000000000" pitchFamily="2" charset="-122"/>
            </a:endParaRPr>
          </a:p>
        </p:txBody>
      </p:sp>
      <p:grpSp>
        <p:nvGrpSpPr>
          <p:cNvPr id="68" name="组 67"/>
          <p:cNvGrpSpPr/>
          <p:nvPr/>
        </p:nvGrpSpPr>
        <p:grpSpPr>
          <a:xfrm>
            <a:off x="4896498" y="1213772"/>
            <a:ext cx="536172" cy="631848"/>
            <a:chOff x="6528664" y="1618363"/>
            <a:chExt cx="714896" cy="842464"/>
          </a:xfrm>
        </p:grpSpPr>
        <p:sp>
          <p:nvSpPr>
            <p:cNvPr id="27" name="chenying0907 232"/>
            <p:cNvSpPr/>
            <p:nvPr/>
          </p:nvSpPr>
          <p:spPr>
            <a:xfrm>
              <a:off x="6528664" y="1618363"/>
              <a:ext cx="714896" cy="842464"/>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accent4"/>
            </a:solidFill>
            <a:ln w="38100">
              <a:solidFill>
                <a:srgbClr val="46537A"/>
              </a:solidFill>
              <a:miter lim="400000"/>
            </a:ln>
          </p:spPr>
          <p:txBody>
            <a:bodyPr lIns="28575" tIns="28575" rIns="28575" bIns="28575" anchor="ct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28" name="文本框 27"/>
            <p:cNvSpPr txBox="1"/>
            <p:nvPr/>
          </p:nvSpPr>
          <p:spPr>
            <a:xfrm>
              <a:off x="6722231" y="1808762"/>
              <a:ext cx="425757" cy="492443"/>
            </a:xfrm>
            <a:prstGeom prst="rect">
              <a:avLst/>
            </a:prstGeom>
            <a:noFill/>
          </p:spPr>
          <p:txBody>
            <a:bodyPr wrap="none" rtlCol="0">
              <a:spAutoFit/>
            </a:bodyPr>
            <a:lstStyle/>
            <a:p>
              <a:pPr defTabSz="685800">
                <a:buClrTx/>
              </a:pPr>
              <a:r>
                <a:rPr kumimoji="1" lang="en-US" altLang="zh-CN" sz="1800" kern="1200">
                  <a:latin typeface="萝莉体 第二版" panose="02000500000000000000" pitchFamily="2" charset="-122"/>
                  <a:ea typeface="萝莉体 第二版" panose="02000500000000000000" pitchFamily="2" charset="-122"/>
                  <a:cs typeface="萝莉体 第二版" panose="02000500000000000000" pitchFamily="2" charset="-122"/>
                </a:rPr>
                <a:t>1</a:t>
              </a:r>
              <a:endParaRPr kumimoji="1" lang="zh-CN" altLang="en-US" sz="1800" kern="12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grpSp>
      <p:grpSp>
        <p:nvGrpSpPr>
          <p:cNvPr id="55" name="Group 98"/>
          <p:cNvGrpSpPr/>
          <p:nvPr/>
        </p:nvGrpSpPr>
        <p:grpSpPr>
          <a:xfrm>
            <a:off x="-5727420" y="3493717"/>
            <a:ext cx="10890530" cy="11312004"/>
            <a:chOff x="0" y="0"/>
            <a:chExt cx="1232382" cy="1280079"/>
          </a:xfrm>
        </p:grpSpPr>
        <p:sp>
          <p:nvSpPr>
            <p:cNvPr id="56" name="chenying0907 92"/>
            <p:cNvSpPr/>
            <p:nvPr/>
          </p:nvSpPr>
          <p:spPr>
            <a:xfrm>
              <a:off x="63500" y="431806"/>
              <a:ext cx="1168883" cy="848274"/>
            </a:xfrm>
            <a:custGeom>
              <a:avLst/>
              <a:gdLst/>
              <a:ahLst/>
              <a:cxnLst>
                <a:cxn ang="0">
                  <a:pos x="wd2" y="hd2"/>
                </a:cxn>
                <a:cxn ang="5400000">
                  <a:pos x="wd2" y="hd2"/>
                </a:cxn>
                <a:cxn ang="10800000">
                  <a:pos x="wd2" y="hd2"/>
                </a:cxn>
                <a:cxn ang="16200000">
                  <a:pos x="wd2" y="hd2"/>
                </a:cxn>
              </a:cxnLst>
              <a:rect l="0" t="0" r="r" b="b"/>
              <a:pathLst>
                <a:path w="20569" h="20335" extrusionOk="0">
                  <a:moveTo>
                    <a:pt x="13379" y="9888"/>
                  </a:moveTo>
                  <a:cubicBezTo>
                    <a:pt x="16156" y="7987"/>
                    <a:pt x="19260" y="4290"/>
                    <a:pt x="20047" y="0"/>
                  </a:cubicBezTo>
                  <a:cubicBezTo>
                    <a:pt x="21600" y="7245"/>
                    <a:pt x="19676" y="14890"/>
                    <a:pt x="14434" y="18706"/>
                  </a:cubicBezTo>
                  <a:cubicBezTo>
                    <a:pt x="10460" y="21600"/>
                    <a:pt x="5646" y="20542"/>
                    <a:pt x="2448" y="16290"/>
                  </a:cubicBezTo>
                  <a:cubicBezTo>
                    <a:pt x="1349" y="14829"/>
                    <a:pt x="841" y="13153"/>
                    <a:pt x="0" y="11506"/>
                  </a:cubicBezTo>
                  <a:cubicBezTo>
                    <a:pt x="415" y="12319"/>
                    <a:pt x="2222" y="12745"/>
                    <a:pt x="2888" y="12873"/>
                  </a:cubicBezTo>
                  <a:cubicBezTo>
                    <a:pt x="4049" y="13097"/>
                    <a:pt x="5240" y="12941"/>
                    <a:pt x="6395" y="12727"/>
                  </a:cubicBezTo>
                  <a:cubicBezTo>
                    <a:pt x="8821" y="12276"/>
                    <a:pt x="11185" y="11390"/>
                    <a:pt x="13379" y="9888"/>
                  </a:cubicBezTo>
                  <a:close/>
                </a:path>
              </a:pathLst>
            </a:custGeom>
            <a:solidFill>
              <a:srgbClr val="E7E4EA"/>
            </a:solidFill>
            <a:ln w="12700" cap="flat">
              <a:noFill/>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57" name="chenying0907 93"/>
            <p:cNvSpPr/>
            <p:nvPr/>
          </p:nvSpPr>
          <p:spPr>
            <a:xfrm>
              <a:off x="0" y="6"/>
              <a:ext cx="1229464" cy="1277756"/>
            </a:xfrm>
            <a:custGeom>
              <a:avLst/>
              <a:gdLst/>
              <a:ahLst/>
              <a:cxnLst>
                <a:cxn ang="0">
                  <a:pos x="wd2" y="hd2"/>
                </a:cxn>
                <a:cxn ang="5400000">
                  <a:pos x="wd2" y="hd2"/>
                </a:cxn>
                <a:cxn ang="10800000">
                  <a:pos x="wd2" y="hd2"/>
                </a:cxn>
                <a:cxn ang="16200000">
                  <a:pos x="wd2" y="hd2"/>
                </a:cxn>
              </a:cxnLst>
              <a:rect l="0" t="0" r="r" b="b"/>
              <a:pathLst>
                <a:path w="19314" h="17624" extrusionOk="0">
                  <a:moveTo>
                    <a:pt x="18089" y="13212"/>
                  </a:moveTo>
                  <a:cubicBezTo>
                    <a:pt x="20793" y="8665"/>
                    <a:pt x="19051" y="1688"/>
                    <a:pt x="12580" y="249"/>
                  </a:cubicBezTo>
                  <a:cubicBezTo>
                    <a:pt x="5779" y="-1264"/>
                    <a:pt x="-807" y="4397"/>
                    <a:pt x="81" y="10133"/>
                  </a:cubicBezTo>
                  <a:cubicBezTo>
                    <a:pt x="1215" y="17455"/>
                    <a:pt x="11799" y="20336"/>
                    <a:pt x="17105" y="14539"/>
                  </a:cubicBezTo>
                  <a:cubicBezTo>
                    <a:pt x="17481" y="14129"/>
                    <a:pt x="17809" y="13683"/>
                    <a:pt x="18089" y="13212"/>
                  </a:cubicBezTo>
                  <a:close/>
                </a:path>
              </a:pathLst>
            </a:custGeom>
            <a:noFill/>
            <a:ln w="762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58" name="chenying0907 94"/>
            <p:cNvSpPr/>
            <p:nvPr/>
          </p:nvSpPr>
          <p:spPr>
            <a:xfrm flipH="1" flipV="1">
              <a:off x="598375" y="0"/>
              <a:ext cx="12664" cy="1275141"/>
            </a:xfrm>
            <a:prstGeom prst="line">
              <a:avLst/>
            </a:prstGeom>
            <a:noFill/>
            <a:ln w="38100" cap="flat">
              <a:solidFill>
                <a:srgbClr val="46537A"/>
              </a:solidFill>
              <a:prstDash val="solid"/>
              <a:miter lim="400000"/>
            </a:ln>
            <a:effectLst/>
          </p:spPr>
          <p:txBody>
            <a:bodyPr wrap="square" lIns="0" tIns="0" rIns="0" bIns="0" numCol="1" anchor="t">
              <a:noAutofit/>
            </a:bodyPr>
            <a:lstStyle/>
            <a:p>
              <a:pPr defTabSz="342900">
                <a:buClrTx/>
                <a:defRPr sz="1200">
                  <a:latin typeface="Helvetica"/>
                  <a:ea typeface="Helvetica"/>
                  <a:cs typeface="Helvetica"/>
                  <a:sym typeface="Helvetica"/>
                </a:defRPr>
              </a:pPr>
              <a:endParaRPr sz="900" kern="1200">
                <a:latin typeface="Helvetica"/>
                <a:cs typeface="Helvetica"/>
                <a:sym typeface="Helvetica"/>
              </a:endParaRPr>
            </a:p>
          </p:txBody>
        </p:sp>
        <p:sp>
          <p:nvSpPr>
            <p:cNvPr id="59" name="chenying0907 95"/>
            <p:cNvSpPr/>
            <p:nvPr/>
          </p:nvSpPr>
          <p:spPr>
            <a:xfrm>
              <a:off x="228599" y="6"/>
              <a:ext cx="761433" cy="1264264"/>
            </a:xfrm>
            <a:custGeom>
              <a:avLst/>
              <a:gdLst/>
              <a:ahLst/>
              <a:cxnLst>
                <a:cxn ang="0">
                  <a:pos x="wd2" y="hd2"/>
                </a:cxn>
                <a:cxn ang="5400000">
                  <a:pos x="wd2" y="hd2"/>
                </a:cxn>
                <a:cxn ang="10800000">
                  <a:pos x="wd2" y="hd2"/>
                </a:cxn>
                <a:cxn ang="16200000">
                  <a:pos x="wd2" y="hd2"/>
                </a:cxn>
              </a:cxnLst>
              <a:rect l="0" t="0" r="r" b="b"/>
              <a:pathLst>
                <a:path w="20347" h="18273" extrusionOk="0">
                  <a:moveTo>
                    <a:pt x="12391" y="18096"/>
                  </a:moveTo>
                  <a:cubicBezTo>
                    <a:pt x="20299" y="16704"/>
                    <a:pt x="20971" y="9754"/>
                    <a:pt x="20010" y="6028"/>
                  </a:cubicBezTo>
                  <a:cubicBezTo>
                    <a:pt x="19534" y="4185"/>
                    <a:pt x="18487" y="1426"/>
                    <a:pt x="14982" y="544"/>
                  </a:cubicBezTo>
                  <a:cubicBezTo>
                    <a:pt x="3960" y="-2230"/>
                    <a:pt x="-629" y="6301"/>
                    <a:pt x="69" y="10363"/>
                  </a:cubicBezTo>
                  <a:cubicBezTo>
                    <a:pt x="598" y="13437"/>
                    <a:pt x="5155" y="19370"/>
                    <a:pt x="12391" y="18096"/>
                  </a:cubicBezTo>
                  <a:close/>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60" name="chenying0907 96"/>
            <p:cNvSpPr/>
            <p:nvPr/>
          </p:nvSpPr>
          <p:spPr>
            <a:xfrm>
              <a:off x="50800" y="381006"/>
              <a:ext cx="1143000" cy="53669"/>
            </a:xfrm>
            <a:custGeom>
              <a:avLst/>
              <a:gdLst/>
              <a:ahLst/>
              <a:cxnLst>
                <a:cxn ang="0">
                  <a:pos x="wd2" y="hd2"/>
                </a:cxn>
                <a:cxn ang="5400000">
                  <a:pos x="wd2" y="hd2"/>
                </a:cxn>
                <a:cxn ang="10800000">
                  <a:pos x="wd2" y="hd2"/>
                </a:cxn>
                <a:cxn ang="16200000">
                  <a:pos x="wd2" y="hd2"/>
                </a:cxn>
              </a:cxnLst>
              <a:rect l="0" t="0" r="r" b="b"/>
              <a:pathLst>
                <a:path w="21600" h="17084" extrusionOk="0">
                  <a:moveTo>
                    <a:pt x="0" y="10975"/>
                  </a:moveTo>
                  <a:cubicBezTo>
                    <a:pt x="5633" y="-4190"/>
                    <a:pt x="11507" y="-2443"/>
                    <a:pt x="17154" y="8930"/>
                  </a:cubicBezTo>
                  <a:cubicBezTo>
                    <a:pt x="18363" y="11362"/>
                    <a:pt x="19610" y="11211"/>
                    <a:pt x="20810" y="14623"/>
                  </a:cubicBezTo>
                  <a:cubicBezTo>
                    <a:pt x="21087" y="15412"/>
                    <a:pt x="21308" y="17410"/>
                    <a:pt x="21600" y="17039"/>
                  </a:cubicBezTo>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61" name="chenying0907 97"/>
            <p:cNvSpPr/>
            <p:nvPr/>
          </p:nvSpPr>
          <p:spPr>
            <a:xfrm>
              <a:off x="38100" y="825506"/>
              <a:ext cx="1163030" cy="32301"/>
            </a:xfrm>
            <a:custGeom>
              <a:avLst/>
              <a:gdLst/>
              <a:ahLst/>
              <a:cxnLst>
                <a:cxn ang="0">
                  <a:pos x="wd2" y="hd2"/>
                </a:cxn>
                <a:cxn ang="5400000">
                  <a:pos x="wd2" y="hd2"/>
                </a:cxn>
                <a:cxn ang="10800000">
                  <a:pos x="wd2" y="hd2"/>
                </a:cxn>
                <a:cxn ang="16200000">
                  <a:pos x="wd2" y="hd2"/>
                </a:cxn>
              </a:cxnLst>
              <a:rect l="0" t="0" r="r" b="b"/>
              <a:pathLst>
                <a:path w="21600" h="19683" extrusionOk="0">
                  <a:moveTo>
                    <a:pt x="0" y="13166"/>
                  </a:moveTo>
                  <a:cubicBezTo>
                    <a:pt x="1349" y="4232"/>
                    <a:pt x="2977" y="14571"/>
                    <a:pt x="4335" y="16158"/>
                  </a:cubicBezTo>
                  <a:cubicBezTo>
                    <a:pt x="8003" y="20406"/>
                    <a:pt x="11670" y="21600"/>
                    <a:pt x="15337" y="15282"/>
                  </a:cubicBezTo>
                  <a:cubicBezTo>
                    <a:pt x="17520" y="11503"/>
                    <a:pt x="19444" y="14571"/>
                    <a:pt x="21600" y="0"/>
                  </a:cubicBezTo>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grpSp>
      <p:grpSp>
        <p:nvGrpSpPr>
          <p:cNvPr id="62" name="Group 22"/>
          <p:cNvGrpSpPr/>
          <p:nvPr/>
        </p:nvGrpSpPr>
        <p:grpSpPr>
          <a:xfrm rot="1234529">
            <a:off x="361714" y="1840547"/>
            <a:ext cx="1609783" cy="735197"/>
            <a:chOff x="0" y="-1"/>
            <a:chExt cx="1887191" cy="861891"/>
          </a:xfrm>
        </p:grpSpPr>
        <p:sp>
          <p:nvSpPr>
            <p:cNvPr id="63" name="chenying0907 20"/>
            <p:cNvSpPr/>
            <p:nvPr/>
          </p:nvSpPr>
          <p:spPr>
            <a:xfrm>
              <a:off x="279400" y="406400"/>
              <a:ext cx="1606206" cy="455490"/>
            </a:xfrm>
            <a:custGeom>
              <a:avLst/>
              <a:gdLst/>
              <a:ahLst/>
              <a:cxnLst>
                <a:cxn ang="0">
                  <a:pos x="wd2" y="hd2"/>
                </a:cxn>
                <a:cxn ang="5400000">
                  <a:pos x="wd2" y="hd2"/>
                </a:cxn>
                <a:cxn ang="10800000">
                  <a:pos x="wd2" y="hd2"/>
                </a:cxn>
                <a:cxn ang="16200000">
                  <a:pos x="wd2" y="hd2"/>
                </a:cxn>
              </a:cxnLst>
              <a:rect l="0" t="0" r="r" b="b"/>
              <a:pathLst>
                <a:path w="21574" h="20451" extrusionOk="0">
                  <a:moveTo>
                    <a:pt x="0" y="19208"/>
                  </a:moveTo>
                  <a:cubicBezTo>
                    <a:pt x="4851" y="18183"/>
                    <a:pt x="8348" y="15830"/>
                    <a:pt x="11759" y="14762"/>
                  </a:cubicBezTo>
                  <a:cubicBezTo>
                    <a:pt x="14906" y="13777"/>
                    <a:pt x="17829" y="8081"/>
                    <a:pt x="19986" y="0"/>
                  </a:cubicBezTo>
                  <a:cubicBezTo>
                    <a:pt x="21056" y="3168"/>
                    <a:pt x="21600" y="19813"/>
                    <a:pt x="21573" y="19813"/>
                  </a:cubicBezTo>
                  <a:cubicBezTo>
                    <a:pt x="17828" y="19813"/>
                    <a:pt x="14082" y="19819"/>
                    <a:pt x="10337" y="19818"/>
                  </a:cubicBezTo>
                  <a:cubicBezTo>
                    <a:pt x="8484" y="19817"/>
                    <a:pt x="6631" y="19817"/>
                    <a:pt x="4779" y="19809"/>
                  </a:cubicBezTo>
                  <a:cubicBezTo>
                    <a:pt x="3446" y="19802"/>
                    <a:pt x="1189" y="21600"/>
                    <a:pt x="0" y="19208"/>
                  </a:cubicBezTo>
                  <a:close/>
                </a:path>
              </a:pathLst>
            </a:custGeom>
            <a:solidFill>
              <a:srgbClr val="E7E4EA"/>
            </a:solidFill>
            <a:ln w="12700" cap="flat">
              <a:noFill/>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64" name="chenying0907 21"/>
            <p:cNvSpPr/>
            <p:nvPr/>
          </p:nvSpPr>
          <p:spPr>
            <a:xfrm>
              <a:off x="0" y="-1"/>
              <a:ext cx="1887191" cy="848841"/>
            </a:xfrm>
            <a:custGeom>
              <a:avLst/>
              <a:gdLst>
                <a:gd name="connsiteX0" fmla="*/ 7770 w 21600"/>
                <a:gd name="connsiteY0" fmla="*/ 21519 h 23557"/>
                <a:gd name="connsiteX1" fmla="*/ 0 w 21600"/>
                <a:gd name="connsiteY1" fmla="*/ 21519 h 23557"/>
                <a:gd name="connsiteX2" fmla="*/ 745 w 21600"/>
                <a:gd name="connsiteY2" fmla="*/ 12132 h 23557"/>
                <a:gd name="connsiteX3" fmla="*/ 4557 w 21600"/>
                <a:gd name="connsiteY3" fmla="*/ 10885 h 23557"/>
                <a:gd name="connsiteX4" fmla="*/ 8782 w 21600"/>
                <a:gd name="connsiteY4" fmla="*/ 1 h 23557"/>
                <a:gd name="connsiteX5" fmla="*/ 13726 w 21600"/>
                <a:gd name="connsiteY5" fmla="*/ 11178 h 23557"/>
                <a:gd name="connsiteX6" fmla="*/ 19043 w 21600"/>
                <a:gd name="connsiteY6" fmla="*/ 7147 h 23557"/>
                <a:gd name="connsiteX7" fmla="*/ 21600 w 21600"/>
                <a:gd name="connsiteY7" fmla="*/ 21519 h 23557"/>
                <a:gd name="connsiteX8" fmla="*/ 8690 w 21600"/>
                <a:gd name="connsiteY8" fmla="*/ 23557 h 23557"/>
                <a:gd name="connsiteX0" fmla="*/ 7770 w 21600"/>
                <a:gd name="connsiteY0" fmla="*/ 21519 h 21519"/>
                <a:gd name="connsiteX1" fmla="*/ 0 w 21600"/>
                <a:gd name="connsiteY1" fmla="*/ 21519 h 21519"/>
                <a:gd name="connsiteX2" fmla="*/ 745 w 21600"/>
                <a:gd name="connsiteY2" fmla="*/ 12132 h 21519"/>
                <a:gd name="connsiteX3" fmla="*/ 4557 w 21600"/>
                <a:gd name="connsiteY3" fmla="*/ 10885 h 21519"/>
                <a:gd name="connsiteX4" fmla="*/ 8782 w 21600"/>
                <a:gd name="connsiteY4" fmla="*/ 1 h 21519"/>
                <a:gd name="connsiteX5" fmla="*/ 13726 w 21600"/>
                <a:gd name="connsiteY5" fmla="*/ 11178 h 21519"/>
                <a:gd name="connsiteX6" fmla="*/ 19043 w 21600"/>
                <a:gd name="connsiteY6" fmla="*/ 7147 h 21519"/>
                <a:gd name="connsiteX7" fmla="*/ 21600 w 21600"/>
                <a:gd name="connsiteY7" fmla="*/ 21519 h 21519"/>
                <a:gd name="connsiteX0" fmla="*/ 0 w 21600"/>
                <a:gd name="connsiteY0" fmla="*/ 21519 h 21519"/>
                <a:gd name="connsiteX1" fmla="*/ 745 w 21600"/>
                <a:gd name="connsiteY1" fmla="*/ 12132 h 21519"/>
                <a:gd name="connsiteX2" fmla="*/ 4557 w 21600"/>
                <a:gd name="connsiteY2" fmla="*/ 10885 h 21519"/>
                <a:gd name="connsiteX3" fmla="*/ 8782 w 21600"/>
                <a:gd name="connsiteY3" fmla="*/ 1 h 21519"/>
                <a:gd name="connsiteX4" fmla="*/ 13726 w 21600"/>
                <a:gd name="connsiteY4" fmla="*/ 11178 h 21519"/>
                <a:gd name="connsiteX5" fmla="*/ 19043 w 21600"/>
                <a:gd name="connsiteY5" fmla="*/ 7147 h 21519"/>
                <a:gd name="connsiteX6" fmla="*/ 21600 w 21600"/>
                <a:gd name="connsiteY6" fmla="*/ 21519 h 2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 h="21519" extrusionOk="0">
                  <a:moveTo>
                    <a:pt x="0" y="21519"/>
                  </a:moveTo>
                  <a:cubicBezTo>
                    <a:pt x="53" y="17915"/>
                    <a:pt x="143" y="14345"/>
                    <a:pt x="745" y="12132"/>
                  </a:cubicBezTo>
                  <a:cubicBezTo>
                    <a:pt x="1347" y="9920"/>
                    <a:pt x="2460" y="9063"/>
                    <a:pt x="4557" y="10885"/>
                  </a:cubicBezTo>
                  <a:cubicBezTo>
                    <a:pt x="4266" y="3514"/>
                    <a:pt x="6464" y="-81"/>
                    <a:pt x="8782" y="1"/>
                  </a:cubicBezTo>
                  <a:cubicBezTo>
                    <a:pt x="11100" y="83"/>
                    <a:pt x="13537" y="3842"/>
                    <a:pt x="13726" y="11178"/>
                  </a:cubicBezTo>
                  <a:cubicBezTo>
                    <a:pt x="14814" y="7849"/>
                    <a:pt x="17234" y="5175"/>
                    <a:pt x="19043" y="7147"/>
                  </a:cubicBezTo>
                  <a:cubicBezTo>
                    <a:pt x="21193" y="9491"/>
                    <a:pt x="21277" y="16976"/>
                    <a:pt x="21600" y="21519"/>
                  </a:cubicBezTo>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grpSp>
      <p:grpSp>
        <p:nvGrpSpPr>
          <p:cNvPr id="65" name="Group 22"/>
          <p:cNvGrpSpPr/>
          <p:nvPr/>
        </p:nvGrpSpPr>
        <p:grpSpPr>
          <a:xfrm rot="2133593">
            <a:off x="2995453" y="4125310"/>
            <a:ext cx="441722" cy="201737"/>
            <a:chOff x="0" y="-1"/>
            <a:chExt cx="1887191" cy="861891"/>
          </a:xfrm>
        </p:grpSpPr>
        <p:sp>
          <p:nvSpPr>
            <p:cNvPr id="66" name="chenying0907 20"/>
            <p:cNvSpPr/>
            <p:nvPr/>
          </p:nvSpPr>
          <p:spPr>
            <a:xfrm>
              <a:off x="279400" y="406400"/>
              <a:ext cx="1606206" cy="455490"/>
            </a:xfrm>
            <a:custGeom>
              <a:avLst/>
              <a:gdLst/>
              <a:ahLst/>
              <a:cxnLst>
                <a:cxn ang="0">
                  <a:pos x="wd2" y="hd2"/>
                </a:cxn>
                <a:cxn ang="5400000">
                  <a:pos x="wd2" y="hd2"/>
                </a:cxn>
                <a:cxn ang="10800000">
                  <a:pos x="wd2" y="hd2"/>
                </a:cxn>
                <a:cxn ang="16200000">
                  <a:pos x="wd2" y="hd2"/>
                </a:cxn>
              </a:cxnLst>
              <a:rect l="0" t="0" r="r" b="b"/>
              <a:pathLst>
                <a:path w="21574" h="20451" extrusionOk="0">
                  <a:moveTo>
                    <a:pt x="0" y="19208"/>
                  </a:moveTo>
                  <a:cubicBezTo>
                    <a:pt x="4851" y="18183"/>
                    <a:pt x="8348" y="15830"/>
                    <a:pt x="11759" y="14762"/>
                  </a:cubicBezTo>
                  <a:cubicBezTo>
                    <a:pt x="14906" y="13777"/>
                    <a:pt x="17829" y="8081"/>
                    <a:pt x="19986" y="0"/>
                  </a:cubicBezTo>
                  <a:cubicBezTo>
                    <a:pt x="21056" y="3168"/>
                    <a:pt x="21600" y="19813"/>
                    <a:pt x="21573" y="19813"/>
                  </a:cubicBezTo>
                  <a:cubicBezTo>
                    <a:pt x="17828" y="19813"/>
                    <a:pt x="14082" y="19819"/>
                    <a:pt x="10337" y="19818"/>
                  </a:cubicBezTo>
                  <a:cubicBezTo>
                    <a:pt x="8484" y="19817"/>
                    <a:pt x="6631" y="19817"/>
                    <a:pt x="4779" y="19809"/>
                  </a:cubicBezTo>
                  <a:cubicBezTo>
                    <a:pt x="3446" y="19802"/>
                    <a:pt x="1189" y="21600"/>
                    <a:pt x="0" y="19208"/>
                  </a:cubicBezTo>
                  <a:close/>
                </a:path>
              </a:pathLst>
            </a:custGeom>
            <a:solidFill>
              <a:srgbClr val="E7E4EA"/>
            </a:solidFill>
            <a:ln w="12700" cap="flat">
              <a:noFill/>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67" name="chenying0907 21"/>
            <p:cNvSpPr/>
            <p:nvPr/>
          </p:nvSpPr>
          <p:spPr>
            <a:xfrm>
              <a:off x="0" y="-1"/>
              <a:ext cx="1887191" cy="848841"/>
            </a:xfrm>
            <a:custGeom>
              <a:avLst/>
              <a:gdLst>
                <a:gd name="connsiteX0" fmla="*/ 7770 w 21600"/>
                <a:gd name="connsiteY0" fmla="*/ 21519 h 23557"/>
                <a:gd name="connsiteX1" fmla="*/ 0 w 21600"/>
                <a:gd name="connsiteY1" fmla="*/ 21519 h 23557"/>
                <a:gd name="connsiteX2" fmla="*/ 745 w 21600"/>
                <a:gd name="connsiteY2" fmla="*/ 12132 h 23557"/>
                <a:gd name="connsiteX3" fmla="*/ 4557 w 21600"/>
                <a:gd name="connsiteY3" fmla="*/ 10885 h 23557"/>
                <a:gd name="connsiteX4" fmla="*/ 8782 w 21600"/>
                <a:gd name="connsiteY4" fmla="*/ 1 h 23557"/>
                <a:gd name="connsiteX5" fmla="*/ 13726 w 21600"/>
                <a:gd name="connsiteY5" fmla="*/ 11178 h 23557"/>
                <a:gd name="connsiteX6" fmla="*/ 19043 w 21600"/>
                <a:gd name="connsiteY6" fmla="*/ 7147 h 23557"/>
                <a:gd name="connsiteX7" fmla="*/ 21600 w 21600"/>
                <a:gd name="connsiteY7" fmla="*/ 21519 h 23557"/>
                <a:gd name="connsiteX8" fmla="*/ 8690 w 21600"/>
                <a:gd name="connsiteY8" fmla="*/ 23557 h 23557"/>
                <a:gd name="connsiteX0" fmla="*/ 7770 w 21600"/>
                <a:gd name="connsiteY0" fmla="*/ 21519 h 21519"/>
                <a:gd name="connsiteX1" fmla="*/ 0 w 21600"/>
                <a:gd name="connsiteY1" fmla="*/ 21519 h 21519"/>
                <a:gd name="connsiteX2" fmla="*/ 745 w 21600"/>
                <a:gd name="connsiteY2" fmla="*/ 12132 h 21519"/>
                <a:gd name="connsiteX3" fmla="*/ 4557 w 21600"/>
                <a:gd name="connsiteY3" fmla="*/ 10885 h 21519"/>
                <a:gd name="connsiteX4" fmla="*/ 8782 w 21600"/>
                <a:gd name="connsiteY4" fmla="*/ 1 h 21519"/>
                <a:gd name="connsiteX5" fmla="*/ 13726 w 21600"/>
                <a:gd name="connsiteY5" fmla="*/ 11178 h 21519"/>
                <a:gd name="connsiteX6" fmla="*/ 19043 w 21600"/>
                <a:gd name="connsiteY6" fmla="*/ 7147 h 21519"/>
                <a:gd name="connsiteX7" fmla="*/ 21600 w 21600"/>
                <a:gd name="connsiteY7" fmla="*/ 21519 h 21519"/>
                <a:gd name="connsiteX0" fmla="*/ 0 w 21600"/>
                <a:gd name="connsiteY0" fmla="*/ 21519 h 21519"/>
                <a:gd name="connsiteX1" fmla="*/ 745 w 21600"/>
                <a:gd name="connsiteY1" fmla="*/ 12132 h 21519"/>
                <a:gd name="connsiteX2" fmla="*/ 4557 w 21600"/>
                <a:gd name="connsiteY2" fmla="*/ 10885 h 21519"/>
                <a:gd name="connsiteX3" fmla="*/ 8782 w 21600"/>
                <a:gd name="connsiteY3" fmla="*/ 1 h 21519"/>
                <a:gd name="connsiteX4" fmla="*/ 13726 w 21600"/>
                <a:gd name="connsiteY4" fmla="*/ 11178 h 21519"/>
                <a:gd name="connsiteX5" fmla="*/ 19043 w 21600"/>
                <a:gd name="connsiteY5" fmla="*/ 7147 h 21519"/>
                <a:gd name="connsiteX6" fmla="*/ 21600 w 21600"/>
                <a:gd name="connsiteY6" fmla="*/ 21519 h 2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 h="21519" extrusionOk="0">
                  <a:moveTo>
                    <a:pt x="0" y="21519"/>
                  </a:moveTo>
                  <a:cubicBezTo>
                    <a:pt x="53" y="17915"/>
                    <a:pt x="143" y="14345"/>
                    <a:pt x="745" y="12132"/>
                  </a:cubicBezTo>
                  <a:cubicBezTo>
                    <a:pt x="1347" y="9920"/>
                    <a:pt x="2460" y="9063"/>
                    <a:pt x="4557" y="10885"/>
                  </a:cubicBezTo>
                  <a:cubicBezTo>
                    <a:pt x="4266" y="3514"/>
                    <a:pt x="6464" y="-81"/>
                    <a:pt x="8782" y="1"/>
                  </a:cubicBezTo>
                  <a:cubicBezTo>
                    <a:pt x="11100" y="83"/>
                    <a:pt x="13537" y="3842"/>
                    <a:pt x="13726" y="11178"/>
                  </a:cubicBezTo>
                  <a:cubicBezTo>
                    <a:pt x="14814" y="7849"/>
                    <a:pt x="17234" y="5175"/>
                    <a:pt x="19043" y="7147"/>
                  </a:cubicBezTo>
                  <a:cubicBezTo>
                    <a:pt x="21193" y="9491"/>
                    <a:pt x="21277" y="16976"/>
                    <a:pt x="21600" y="21519"/>
                  </a:cubicBezTo>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grpSp>
      <p:sp>
        <p:nvSpPr>
          <p:cNvPr id="72" name="文本框 71"/>
          <p:cNvSpPr txBox="1"/>
          <p:nvPr/>
        </p:nvSpPr>
        <p:spPr>
          <a:xfrm>
            <a:off x="5893375" y="2238937"/>
            <a:ext cx="3285716" cy="369332"/>
          </a:xfrm>
          <a:prstGeom prst="rect">
            <a:avLst/>
          </a:prstGeom>
          <a:noFill/>
        </p:spPr>
        <p:txBody>
          <a:bodyPr wrap="square" rtlCol="0">
            <a:spAutoFit/>
          </a:bodyPr>
          <a:lstStyle/>
          <a:p>
            <a:pPr defTabSz="685800">
              <a:buClrTx/>
            </a:pPr>
            <a:r>
              <a:rPr kumimoji="1" lang="en-US" altLang="zh-CN" sz="1800" kern="1200" dirty="0">
                <a:solidFill>
                  <a:srgbClr val="51647E">
                    <a:lumMod val="75000"/>
                  </a:srgbClr>
                </a:solidFill>
                <a:latin typeface="Century Gothic" panose="020B0502020202020204" pitchFamily="34" charset="0"/>
                <a:ea typeface="萝莉体 第二版" panose="02000500000000000000" pitchFamily="2" charset="-122"/>
                <a:cs typeface="萝莉体 第二版" panose="02000500000000000000" pitchFamily="2" charset="-122"/>
              </a:rPr>
              <a:t>Requirements Gathering</a:t>
            </a:r>
            <a:endParaRPr kumimoji="1" lang="zh-CN" altLang="en-US" sz="1800" kern="1200" dirty="0">
              <a:solidFill>
                <a:srgbClr val="51647E">
                  <a:lumMod val="75000"/>
                </a:srgbClr>
              </a:solidFill>
              <a:latin typeface="Century Gothic" panose="020B0502020202020204" pitchFamily="34" charset="0"/>
              <a:ea typeface="萝莉体 第二版" panose="02000500000000000000" pitchFamily="2" charset="-122"/>
              <a:cs typeface="萝莉体 第二版" panose="02000500000000000000" pitchFamily="2" charset="-122"/>
            </a:endParaRPr>
          </a:p>
        </p:txBody>
      </p:sp>
      <p:grpSp>
        <p:nvGrpSpPr>
          <p:cNvPr id="73" name="组 72"/>
          <p:cNvGrpSpPr/>
          <p:nvPr/>
        </p:nvGrpSpPr>
        <p:grpSpPr>
          <a:xfrm>
            <a:off x="5353297" y="2053878"/>
            <a:ext cx="536172" cy="631848"/>
            <a:chOff x="6528664" y="1618363"/>
            <a:chExt cx="714896" cy="842464"/>
          </a:xfrm>
        </p:grpSpPr>
        <p:sp>
          <p:nvSpPr>
            <p:cNvPr id="74" name="chenying0907 232"/>
            <p:cNvSpPr/>
            <p:nvPr/>
          </p:nvSpPr>
          <p:spPr>
            <a:xfrm>
              <a:off x="6528664" y="1618363"/>
              <a:ext cx="714896" cy="842464"/>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accent4"/>
            </a:solidFill>
            <a:ln w="38100">
              <a:solidFill>
                <a:srgbClr val="46537A"/>
              </a:solidFill>
              <a:miter lim="400000"/>
            </a:ln>
          </p:spPr>
          <p:txBody>
            <a:bodyPr lIns="28575" tIns="28575" rIns="28575" bIns="28575" anchor="ct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75" name="文本框 74"/>
            <p:cNvSpPr txBox="1"/>
            <p:nvPr/>
          </p:nvSpPr>
          <p:spPr>
            <a:xfrm>
              <a:off x="6722231" y="1808762"/>
              <a:ext cx="425757" cy="492443"/>
            </a:xfrm>
            <a:prstGeom prst="rect">
              <a:avLst/>
            </a:prstGeom>
            <a:noFill/>
          </p:spPr>
          <p:txBody>
            <a:bodyPr wrap="none" rtlCol="0">
              <a:spAutoFit/>
            </a:bodyPr>
            <a:lstStyle/>
            <a:p>
              <a:pPr defTabSz="685800">
                <a:buClrTx/>
              </a:pPr>
              <a:r>
                <a:rPr kumimoji="1" lang="en-US" altLang="zh-CN" sz="1800" kern="1200">
                  <a:latin typeface="萝莉体 第二版" panose="02000500000000000000" pitchFamily="2" charset="-122"/>
                  <a:ea typeface="萝莉体 第二版" panose="02000500000000000000" pitchFamily="2" charset="-122"/>
                  <a:cs typeface="萝莉体 第二版" panose="02000500000000000000" pitchFamily="2" charset="-122"/>
                </a:rPr>
                <a:t>2</a:t>
              </a:r>
              <a:endParaRPr kumimoji="1" lang="zh-CN" altLang="en-US" sz="1800" kern="12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grpSp>
      <p:sp>
        <p:nvSpPr>
          <p:cNvPr id="76" name="文本框 75"/>
          <p:cNvSpPr txBox="1"/>
          <p:nvPr/>
        </p:nvSpPr>
        <p:spPr>
          <a:xfrm>
            <a:off x="5431146" y="3088798"/>
            <a:ext cx="3126177" cy="369332"/>
          </a:xfrm>
          <a:prstGeom prst="rect">
            <a:avLst/>
          </a:prstGeom>
          <a:noFill/>
        </p:spPr>
        <p:txBody>
          <a:bodyPr wrap="none" rtlCol="0">
            <a:spAutoFit/>
          </a:bodyPr>
          <a:lstStyle/>
          <a:p>
            <a:pPr defTabSz="685800">
              <a:buClrTx/>
            </a:pPr>
            <a:r>
              <a:rPr kumimoji="1" lang="en-US" altLang="zh-CN" sz="1800" kern="1200" dirty="0">
                <a:solidFill>
                  <a:srgbClr val="51647E">
                    <a:lumMod val="75000"/>
                  </a:srgbClr>
                </a:solidFill>
                <a:latin typeface="Century Gothic" panose="020B0502020202020204" pitchFamily="34" charset="0"/>
                <a:ea typeface="萝莉体 第二版" panose="02000500000000000000" pitchFamily="2" charset="-122"/>
                <a:cs typeface="萝莉体 第二版" panose="02000500000000000000" pitchFamily="2" charset="-122"/>
              </a:rPr>
              <a:t>Current Status &amp; Next Step</a:t>
            </a:r>
            <a:endParaRPr kumimoji="1" lang="zh-CN" altLang="en-US" sz="1800" kern="1200" dirty="0">
              <a:solidFill>
                <a:srgbClr val="51647E">
                  <a:lumMod val="75000"/>
                </a:srgbClr>
              </a:solidFill>
              <a:latin typeface="Century Gothic" panose="020B0502020202020204" pitchFamily="34" charset="0"/>
              <a:ea typeface="萝莉体 第二版" panose="02000500000000000000" pitchFamily="2" charset="-122"/>
              <a:cs typeface="萝莉体 第二版" panose="02000500000000000000" pitchFamily="2" charset="-122"/>
            </a:endParaRPr>
          </a:p>
        </p:txBody>
      </p:sp>
      <p:grpSp>
        <p:nvGrpSpPr>
          <p:cNvPr id="77" name="组 76"/>
          <p:cNvGrpSpPr/>
          <p:nvPr/>
        </p:nvGrpSpPr>
        <p:grpSpPr>
          <a:xfrm>
            <a:off x="4896498" y="2903186"/>
            <a:ext cx="536172" cy="631848"/>
            <a:chOff x="6528664" y="1618363"/>
            <a:chExt cx="714896" cy="842464"/>
          </a:xfrm>
        </p:grpSpPr>
        <p:sp>
          <p:nvSpPr>
            <p:cNvPr id="78" name="chenying0907 232"/>
            <p:cNvSpPr/>
            <p:nvPr/>
          </p:nvSpPr>
          <p:spPr>
            <a:xfrm>
              <a:off x="6528664" y="1618363"/>
              <a:ext cx="714896" cy="842464"/>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accent4"/>
            </a:solidFill>
            <a:ln w="38100">
              <a:solidFill>
                <a:srgbClr val="46537A"/>
              </a:solidFill>
              <a:miter lim="400000"/>
            </a:ln>
          </p:spPr>
          <p:txBody>
            <a:bodyPr lIns="28575" tIns="28575" rIns="28575" bIns="28575" anchor="ct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79" name="文本框 78"/>
            <p:cNvSpPr txBox="1"/>
            <p:nvPr/>
          </p:nvSpPr>
          <p:spPr>
            <a:xfrm>
              <a:off x="6722231" y="1808762"/>
              <a:ext cx="425757" cy="492443"/>
            </a:xfrm>
            <a:prstGeom prst="rect">
              <a:avLst/>
            </a:prstGeom>
            <a:noFill/>
          </p:spPr>
          <p:txBody>
            <a:bodyPr wrap="none" rtlCol="0">
              <a:spAutoFit/>
            </a:bodyPr>
            <a:lstStyle/>
            <a:p>
              <a:pPr defTabSz="685800">
                <a:buClrTx/>
              </a:pPr>
              <a:r>
                <a:rPr kumimoji="1" lang="en-US" altLang="zh-CN" sz="1800" kern="1200" dirty="0">
                  <a:latin typeface="萝莉体 第二版" panose="02000500000000000000" pitchFamily="2" charset="-122"/>
                  <a:ea typeface="萝莉体 第二版" panose="02000500000000000000" pitchFamily="2" charset="-122"/>
                  <a:cs typeface="萝莉体 第二版" panose="02000500000000000000" pitchFamily="2" charset="-122"/>
                </a:rPr>
                <a:t>3</a:t>
              </a:r>
              <a:endParaRPr kumimoji="1" lang="zh-CN" altLang="en-US" sz="1800" kern="1200" dirty="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grpSp>
      <p:sp>
        <p:nvSpPr>
          <p:cNvPr id="80" name="文本框 79"/>
          <p:cNvSpPr txBox="1"/>
          <p:nvPr/>
        </p:nvSpPr>
        <p:spPr>
          <a:xfrm>
            <a:off x="5889469" y="3819471"/>
            <a:ext cx="3344185" cy="646331"/>
          </a:xfrm>
          <a:prstGeom prst="rect">
            <a:avLst/>
          </a:prstGeom>
          <a:noFill/>
        </p:spPr>
        <p:txBody>
          <a:bodyPr wrap="none" rtlCol="0">
            <a:spAutoFit/>
          </a:bodyPr>
          <a:lstStyle/>
          <a:p>
            <a:pPr defTabSz="685800">
              <a:buClrTx/>
            </a:pPr>
            <a:r>
              <a:rPr kumimoji="1" lang="en-US" altLang="zh-CN" sz="1800" kern="1200" dirty="0">
                <a:solidFill>
                  <a:srgbClr val="51647E">
                    <a:lumMod val="75000"/>
                  </a:srgbClr>
                </a:solidFill>
                <a:latin typeface="Century Gothic" panose="020B0502020202020204" pitchFamily="34" charset="0"/>
                <a:ea typeface="萝莉体 第二版" panose="02000500000000000000" pitchFamily="2" charset="-122"/>
                <a:cs typeface="萝莉体 第二版" panose="02000500000000000000" pitchFamily="2" charset="-122"/>
              </a:rPr>
              <a:t>Steps we have taken about </a:t>
            </a:r>
          </a:p>
          <a:p>
            <a:pPr defTabSz="685800">
              <a:buClrTx/>
            </a:pPr>
            <a:r>
              <a:rPr kumimoji="1" lang="en-US" altLang="zh-CN" sz="1800" kern="1200" dirty="0">
                <a:solidFill>
                  <a:srgbClr val="51647E">
                    <a:lumMod val="75000"/>
                  </a:srgbClr>
                </a:solidFill>
                <a:latin typeface="Century Gothic" panose="020B0502020202020204" pitchFamily="34" charset="0"/>
                <a:ea typeface="萝莉体 第二版" panose="02000500000000000000" pitchFamily="2" charset="-122"/>
                <a:cs typeface="萝莉体 第二版" panose="02000500000000000000" pitchFamily="2" charset="-122"/>
              </a:rPr>
              <a:t>tasks and meeting times</a:t>
            </a:r>
            <a:endParaRPr kumimoji="1" lang="zh-CN" altLang="en-US" sz="1800" kern="1200" dirty="0">
              <a:solidFill>
                <a:srgbClr val="51647E">
                  <a:lumMod val="75000"/>
                </a:srgbClr>
              </a:solidFill>
              <a:latin typeface="Century Gothic" panose="020B0502020202020204" pitchFamily="34" charset="0"/>
              <a:ea typeface="萝莉体 第二版" panose="02000500000000000000" pitchFamily="2" charset="-122"/>
              <a:cs typeface="萝莉体 第二版" panose="02000500000000000000" pitchFamily="2" charset="-122"/>
            </a:endParaRPr>
          </a:p>
        </p:txBody>
      </p:sp>
      <p:grpSp>
        <p:nvGrpSpPr>
          <p:cNvPr id="81" name="组 80"/>
          <p:cNvGrpSpPr/>
          <p:nvPr/>
        </p:nvGrpSpPr>
        <p:grpSpPr>
          <a:xfrm>
            <a:off x="5339598" y="3746442"/>
            <a:ext cx="536172" cy="631848"/>
            <a:chOff x="6528664" y="1618363"/>
            <a:chExt cx="714896" cy="842464"/>
          </a:xfrm>
        </p:grpSpPr>
        <p:sp>
          <p:nvSpPr>
            <p:cNvPr id="82" name="chenying0907 232"/>
            <p:cNvSpPr/>
            <p:nvPr/>
          </p:nvSpPr>
          <p:spPr>
            <a:xfrm>
              <a:off x="6528664" y="1618363"/>
              <a:ext cx="714896" cy="842464"/>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accent4"/>
            </a:solidFill>
            <a:ln w="38100">
              <a:solidFill>
                <a:srgbClr val="46537A"/>
              </a:solidFill>
              <a:miter lim="400000"/>
            </a:ln>
          </p:spPr>
          <p:txBody>
            <a:bodyPr lIns="28575" tIns="28575" rIns="28575" bIns="28575" anchor="ct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83" name="文本框 82"/>
            <p:cNvSpPr txBox="1"/>
            <p:nvPr/>
          </p:nvSpPr>
          <p:spPr>
            <a:xfrm>
              <a:off x="6722231" y="1808762"/>
              <a:ext cx="425757" cy="492443"/>
            </a:xfrm>
            <a:prstGeom prst="rect">
              <a:avLst/>
            </a:prstGeom>
            <a:noFill/>
          </p:spPr>
          <p:txBody>
            <a:bodyPr wrap="none" rtlCol="0">
              <a:spAutoFit/>
            </a:bodyPr>
            <a:lstStyle/>
            <a:p>
              <a:pPr defTabSz="685800">
                <a:buClrTx/>
              </a:pPr>
              <a:r>
                <a:rPr kumimoji="1" lang="en-US" altLang="zh-CN" sz="1800" kern="1200" dirty="0">
                  <a:latin typeface="萝莉体 第二版" panose="02000500000000000000" pitchFamily="2" charset="-122"/>
                  <a:ea typeface="萝莉体 第二版" panose="02000500000000000000" pitchFamily="2" charset="-122"/>
                  <a:cs typeface="萝莉体 第二版" panose="02000500000000000000" pitchFamily="2" charset="-122"/>
                </a:rPr>
                <a:t>4</a:t>
              </a:r>
              <a:endParaRPr kumimoji="1" lang="zh-CN" altLang="en-US" sz="1800" kern="1200" dirty="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grpSp>
    </p:spTree>
    <p:extLst>
      <p:ext uri="{BB962C8B-B14F-4D97-AF65-F5344CB8AC3E}">
        <p14:creationId xmlns:p14="http://schemas.microsoft.com/office/powerpoint/2010/main" val="339172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ppt_w</p:attrName>
                                        </p:attrNameLst>
                                      </p:cBhvr>
                                      <p:tavLst>
                                        <p:tav tm="0">
                                          <p:val>
                                            <p:fltVal val="0"/>
                                          </p:val>
                                        </p:tav>
                                        <p:tav tm="100000">
                                          <p:val>
                                            <p:strVal val="#ppt_w"/>
                                          </p:val>
                                        </p:tav>
                                      </p:tavLst>
                                    </p:anim>
                                    <p:anim calcmode="lin" valueType="num">
                                      <p:cBhvr>
                                        <p:cTn id="8" dur="500" fill="hold"/>
                                        <p:tgtEl>
                                          <p:spTgt spid="62"/>
                                        </p:tgtEl>
                                        <p:attrNameLst>
                                          <p:attrName>ppt_h</p:attrName>
                                        </p:attrNameLst>
                                      </p:cBhvr>
                                      <p:tavLst>
                                        <p:tav tm="0">
                                          <p:val>
                                            <p:fltVal val="0"/>
                                          </p:val>
                                        </p:tav>
                                        <p:tav tm="100000">
                                          <p:val>
                                            <p:strVal val="#ppt_h"/>
                                          </p:val>
                                        </p:tav>
                                      </p:tavLst>
                                    </p:anim>
                                    <p:animEffect transition="in" filter="fade">
                                      <p:cBhvr>
                                        <p:cTn id="9" dur="500"/>
                                        <p:tgtEl>
                                          <p:spTgt spid="62"/>
                                        </p:tgtEl>
                                      </p:cBhvr>
                                    </p:animEffect>
                                  </p:childTnLst>
                                </p:cTn>
                              </p:par>
                              <p:par>
                                <p:cTn id="10" presetID="53" presetClass="entr" presetSubtype="16" fill="hold" nodeType="withEffect">
                                  <p:stCondLst>
                                    <p:cond delay="0"/>
                                  </p:stCondLst>
                                  <p:childTnLst>
                                    <p:set>
                                      <p:cBhvr>
                                        <p:cTn id="11" dur="1" fill="hold">
                                          <p:stCondLst>
                                            <p:cond delay="0"/>
                                          </p:stCondLst>
                                        </p:cTn>
                                        <p:tgtEl>
                                          <p:spTgt spid="65"/>
                                        </p:tgtEl>
                                        <p:attrNameLst>
                                          <p:attrName>style.visibility</p:attrName>
                                        </p:attrNameLst>
                                      </p:cBhvr>
                                      <p:to>
                                        <p:strVal val="visible"/>
                                      </p:to>
                                    </p:set>
                                    <p:anim calcmode="lin" valueType="num">
                                      <p:cBhvr>
                                        <p:cTn id="12" dur="500" fill="hold"/>
                                        <p:tgtEl>
                                          <p:spTgt spid="65"/>
                                        </p:tgtEl>
                                        <p:attrNameLst>
                                          <p:attrName>ppt_w</p:attrName>
                                        </p:attrNameLst>
                                      </p:cBhvr>
                                      <p:tavLst>
                                        <p:tav tm="0">
                                          <p:val>
                                            <p:fltVal val="0"/>
                                          </p:val>
                                        </p:tav>
                                        <p:tav tm="100000">
                                          <p:val>
                                            <p:strVal val="#ppt_w"/>
                                          </p:val>
                                        </p:tav>
                                      </p:tavLst>
                                    </p:anim>
                                    <p:anim calcmode="lin" valueType="num">
                                      <p:cBhvr>
                                        <p:cTn id="13" dur="500" fill="hold"/>
                                        <p:tgtEl>
                                          <p:spTgt spid="65"/>
                                        </p:tgtEl>
                                        <p:attrNameLst>
                                          <p:attrName>ppt_h</p:attrName>
                                        </p:attrNameLst>
                                      </p:cBhvr>
                                      <p:tavLst>
                                        <p:tav tm="0">
                                          <p:val>
                                            <p:fltVal val="0"/>
                                          </p:val>
                                        </p:tav>
                                        <p:tav tm="100000">
                                          <p:val>
                                            <p:strVal val="#ppt_h"/>
                                          </p:val>
                                        </p:tav>
                                      </p:tavLst>
                                    </p:anim>
                                    <p:animEffect transition="in" filter="fade">
                                      <p:cBhvr>
                                        <p:cTn id="14" dur="500"/>
                                        <p:tgtEl>
                                          <p:spTgt spid="65"/>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fade">
                                      <p:cBhvr>
                                        <p:cTn id="21" dur="500"/>
                                        <p:tgtEl>
                                          <p:spTgt spid="68"/>
                                        </p:tgtEl>
                                      </p:cBhvr>
                                    </p:animEffect>
                                  </p:childTnLst>
                                </p:cTn>
                              </p:par>
                              <p:par>
                                <p:cTn id="22" presetID="32" presetClass="emph" presetSubtype="0" fill="hold" nodeType="withEffect">
                                  <p:stCondLst>
                                    <p:cond delay="0"/>
                                  </p:stCondLst>
                                  <p:childTnLst>
                                    <p:animRot by="120000">
                                      <p:cBhvr>
                                        <p:cTn id="23" dur="100" fill="hold">
                                          <p:stCondLst>
                                            <p:cond delay="0"/>
                                          </p:stCondLst>
                                        </p:cTn>
                                        <p:tgtEl>
                                          <p:spTgt spid="68"/>
                                        </p:tgtEl>
                                        <p:attrNameLst>
                                          <p:attrName>r</p:attrName>
                                        </p:attrNameLst>
                                      </p:cBhvr>
                                    </p:animRot>
                                    <p:animRot by="-240000">
                                      <p:cBhvr>
                                        <p:cTn id="24" dur="200" fill="hold">
                                          <p:stCondLst>
                                            <p:cond delay="200"/>
                                          </p:stCondLst>
                                        </p:cTn>
                                        <p:tgtEl>
                                          <p:spTgt spid="68"/>
                                        </p:tgtEl>
                                        <p:attrNameLst>
                                          <p:attrName>r</p:attrName>
                                        </p:attrNameLst>
                                      </p:cBhvr>
                                    </p:animRot>
                                    <p:animRot by="240000">
                                      <p:cBhvr>
                                        <p:cTn id="25" dur="200" fill="hold">
                                          <p:stCondLst>
                                            <p:cond delay="400"/>
                                          </p:stCondLst>
                                        </p:cTn>
                                        <p:tgtEl>
                                          <p:spTgt spid="68"/>
                                        </p:tgtEl>
                                        <p:attrNameLst>
                                          <p:attrName>r</p:attrName>
                                        </p:attrNameLst>
                                      </p:cBhvr>
                                    </p:animRot>
                                    <p:animRot by="-240000">
                                      <p:cBhvr>
                                        <p:cTn id="26" dur="200" fill="hold">
                                          <p:stCondLst>
                                            <p:cond delay="600"/>
                                          </p:stCondLst>
                                        </p:cTn>
                                        <p:tgtEl>
                                          <p:spTgt spid="68"/>
                                        </p:tgtEl>
                                        <p:attrNameLst>
                                          <p:attrName>r</p:attrName>
                                        </p:attrNameLst>
                                      </p:cBhvr>
                                    </p:animRot>
                                    <p:animRot by="120000">
                                      <p:cBhvr>
                                        <p:cTn id="27" dur="200" fill="hold">
                                          <p:stCondLst>
                                            <p:cond delay="800"/>
                                          </p:stCondLst>
                                        </p:cTn>
                                        <p:tgtEl>
                                          <p:spTgt spid="68"/>
                                        </p:tgtEl>
                                        <p:attrNameLst>
                                          <p:attrName>r</p:attrName>
                                        </p:attrNameLst>
                                      </p:cBhvr>
                                    </p:animRot>
                                  </p:childTnLst>
                                </p:cTn>
                              </p:par>
                            </p:childTnLst>
                          </p:cTn>
                        </p:par>
                        <p:par>
                          <p:cTn id="28" fill="hold">
                            <p:stCondLst>
                              <p:cond delay="1500"/>
                            </p:stCondLst>
                            <p:childTnLst>
                              <p:par>
                                <p:cTn id="29" presetID="22" presetClass="entr" presetSubtype="8"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fade">
                                      <p:cBhvr>
                                        <p:cTn id="35" dur="500"/>
                                        <p:tgtEl>
                                          <p:spTgt spid="73"/>
                                        </p:tgtEl>
                                      </p:cBhvr>
                                    </p:animEffect>
                                  </p:childTnLst>
                                </p:cTn>
                              </p:par>
                              <p:par>
                                <p:cTn id="36" presetID="32" presetClass="emph" presetSubtype="0" fill="hold" nodeType="withEffect">
                                  <p:stCondLst>
                                    <p:cond delay="0"/>
                                  </p:stCondLst>
                                  <p:childTnLst>
                                    <p:animRot by="120000">
                                      <p:cBhvr>
                                        <p:cTn id="37" dur="100" fill="hold">
                                          <p:stCondLst>
                                            <p:cond delay="0"/>
                                          </p:stCondLst>
                                        </p:cTn>
                                        <p:tgtEl>
                                          <p:spTgt spid="73"/>
                                        </p:tgtEl>
                                        <p:attrNameLst>
                                          <p:attrName>r</p:attrName>
                                        </p:attrNameLst>
                                      </p:cBhvr>
                                    </p:animRot>
                                    <p:animRot by="-240000">
                                      <p:cBhvr>
                                        <p:cTn id="38" dur="200" fill="hold">
                                          <p:stCondLst>
                                            <p:cond delay="200"/>
                                          </p:stCondLst>
                                        </p:cTn>
                                        <p:tgtEl>
                                          <p:spTgt spid="73"/>
                                        </p:tgtEl>
                                        <p:attrNameLst>
                                          <p:attrName>r</p:attrName>
                                        </p:attrNameLst>
                                      </p:cBhvr>
                                    </p:animRot>
                                    <p:animRot by="240000">
                                      <p:cBhvr>
                                        <p:cTn id="39" dur="200" fill="hold">
                                          <p:stCondLst>
                                            <p:cond delay="400"/>
                                          </p:stCondLst>
                                        </p:cTn>
                                        <p:tgtEl>
                                          <p:spTgt spid="73"/>
                                        </p:tgtEl>
                                        <p:attrNameLst>
                                          <p:attrName>r</p:attrName>
                                        </p:attrNameLst>
                                      </p:cBhvr>
                                    </p:animRot>
                                    <p:animRot by="-240000">
                                      <p:cBhvr>
                                        <p:cTn id="40" dur="200" fill="hold">
                                          <p:stCondLst>
                                            <p:cond delay="600"/>
                                          </p:stCondLst>
                                        </p:cTn>
                                        <p:tgtEl>
                                          <p:spTgt spid="73"/>
                                        </p:tgtEl>
                                        <p:attrNameLst>
                                          <p:attrName>r</p:attrName>
                                        </p:attrNameLst>
                                      </p:cBhvr>
                                    </p:animRot>
                                    <p:animRot by="120000">
                                      <p:cBhvr>
                                        <p:cTn id="41" dur="200" fill="hold">
                                          <p:stCondLst>
                                            <p:cond delay="800"/>
                                          </p:stCondLst>
                                        </p:cTn>
                                        <p:tgtEl>
                                          <p:spTgt spid="73"/>
                                        </p:tgtEl>
                                        <p:attrNameLst>
                                          <p:attrName>r</p:attrName>
                                        </p:attrNameLst>
                                      </p:cBhvr>
                                    </p:animRot>
                                  </p:childTnLst>
                                </p:cTn>
                              </p:par>
                            </p:childTnLst>
                          </p:cTn>
                        </p:par>
                        <p:par>
                          <p:cTn id="42" fill="hold">
                            <p:stCondLst>
                              <p:cond delay="3000"/>
                            </p:stCondLst>
                            <p:childTnLst>
                              <p:par>
                                <p:cTn id="43" presetID="22" presetClass="entr" presetSubtype="8" fill="hold" grpId="0" nodeType="after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wipe(left)">
                                      <p:cBhvr>
                                        <p:cTn id="45" dur="500"/>
                                        <p:tgtEl>
                                          <p:spTgt spid="72"/>
                                        </p:tgtEl>
                                      </p:cBhvr>
                                    </p:animEffect>
                                  </p:childTnLst>
                                </p:cTn>
                              </p:par>
                            </p:childTnLst>
                          </p:cTn>
                        </p:par>
                        <p:par>
                          <p:cTn id="46" fill="hold">
                            <p:stCondLst>
                              <p:cond delay="3500"/>
                            </p:stCondLst>
                            <p:childTnLst>
                              <p:par>
                                <p:cTn id="47" presetID="10" presetClass="entr" presetSubtype="0" fill="hold" nodeType="afterEffect">
                                  <p:stCondLst>
                                    <p:cond delay="0"/>
                                  </p:stCondLst>
                                  <p:childTnLst>
                                    <p:set>
                                      <p:cBhvr>
                                        <p:cTn id="48" dur="1" fill="hold">
                                          <p:stCondLst>
                                            <p:cond delay="0"/>
                                          </p:stCondLst>
                                        </p:cTn>
                                        <p:tgtEl>
                                          <p:spTgt spid="77"/>
                                        </p:tgtEl>
                                        <p:attrNameLst>
                                          <p:attrName>style.visibility</p:attrName>
                                        </p:attrNameLst>
                                      </p:cBhvr>
                                      <p:to>
                                        <p:strVal val="visible"/>
                                      </p:to>
                                    </p:set>
                                    <p:animEffect transition="in" filter="fade">
                                      <p:cBhvr>
                                        <p:cTn id="49" dur="500"/>
                                        <p:tgtEl>
                                          <p:spTgt spid="77"/>
                                        </p:tgtEl>
                                      </p:cBhvr>
                                    </p:animEffect>
                                  </p:childTnLst>
                                </p:cTn>
                              </p:par>
                              <p:par>
                                <p:cTn id="50" presetID="32" presetClass="emph" presetSubtype="0" fill="hold" nodeType="withEffect">
                                  <p:stCondLst>
                                    <p:cond delay="0"/>
                                  </p:stCondLst>
                                  <p:childTnLst>
                                    <p:animRot by="120000">
                                      <p:cBhvr>
                                        <p:cTn id="51" dur="100" fill="hold">
                                          <p:stCondLst>
                                            <p:cond delay="0"/>
                                          </p:stCondLst>
                                        </p:cTn>
                                        <p:tgtEl>
                                          <p:spTgt spid="77"/>
                                        </p:tgtEl>
                                        <p:attrNameLst>
                                          <p:attrName>r</p:attrName>
                                        </p:attrNameLst>
                                      </p:cBhvr>
                                    </p:animRot>
                                    <p:animRot by="-240000">
                                      <p:cBhvr>
                                        <p:cTn id="52" dur="200" fill="hold">
                                          <p:stCondLst>
                                            <p:cond delay="200"/>
                                          </p:stCondLst>
                                        </p:cTn>
                                        <p:tgtEl>
                                          <p:spTgt spid="77"/>
                                        </p:tgtEl>
                                        <p:attrNameLst>
                                          <p:attrName>r</p:attrName>
                                        </p:attrNameLst>
                                      </p:cBhvr>
                                    </p:animRot>
                                    <p:animRot by="240000">
                                      <p:cBhvr>
                                        <p:cTn id="53" dur="200" fill="hold">
                                          <p:stCondLst>
                                            <p:cond delay="400"/>
                                          </p:stCondLst>
                                        </p:cTn>
                                        <p:tgtEl>
                                          <p:spTgt spid="77"/>
                                        </p:tgtEl>
                                        <p:attrNameLst>
                                          <p:attrName>r</p:attrName>
                                        </p:attrNameLst>
                                      </p:cBhvr>
                                    </p:animRot>
                                    <p:animRot by="-240000">
                                      <p:cBhvr>
                                        <p:cTn id="54" dur="200" fill="hold">
                                          <p:stCondLst>
                                            <p:cond delay="600"/>
                                          </p:stCondLst>
                                        </p:cTn>
                                        <p:tgtEl>
                                          <p:spTgt spid="77"/>
                                        </p:tgtEl>
                                        <p:attrNameLst>
                                          <p:attrName>r</p:attrName>
                                        </p:attrNameLst>
                                      </p:cBhvr>
                                    </p:animRot>
                                    <p:animRot by="120000">
                                      <p:cBhvr>
                                        <p:cTn id="55" dur="200" fill="hold">
                                          <p:stCondLst>
                                            <p:cond delay="800"/>
                                          </p:stCondLst>
                                        </p:cTn>
                                        <p:tgtEl>
                                          <p:spTgt spid="77"/>
                                        </p:tgtEl>
                                        <p:attrNameLst>
                                          <p:attrName>r</p:attrName>
                                        </p:attrNameLst>
                                      </p:cBhvr>
                                    </p:animRot>
                                  </p:childTnLst>
                                </p:cTn>
                              </p:par>
                            </p:childTnLst>
                          </p:cTn>
                        </p:par>
                        <p:par>
                          <p:cTn id="56" fill="hold">
                            <p:stCondLst>
                              <p:cond delay="4500"/>
                            </p:stCondLst>
                            <p:childTnLst>
                              <p:par>
                                <p:cTn id="57" presetID="22" presetClass="entr" presetSubtype="8" fill="hold" grpId="0" nodeType="afterEffect">
                                  <p:stCondLst>
                                    <p:cond delay="0"/>
                                  </p:stCondLst>
                                  <p:childTnLst>
                                    <p:set>
                                      <p:cBhvr>
                                        <p:cTn id="58" dur="1" fill="hold">
                                          <p:stCondLst>
                                            <p:cond delay="0"/>
                                          </p:stCondLst>
                                        </p:cTn>
                                        <p:tgtEl>
                                          <p:spTgt spid="76"/>
                                        </p:tgtEl>
                                        <p:attrNameLst>
                                          <p:attrName>style.visibility</p:attrName>
                                        </p:attrNameLst>
                                      </p:cBhvr>
                                      <p:to>
                                        <p:strVal val="visible"/>
                                      </p:to>
                                    </p:set>
                                    <p:animEffect transition="in" filter="wipe(left)">
                                      <p:cBhvr>
                                        <p:cTn id="59" dur="500"/>
                                        <p:tgtEl>
                                          <p:spTgt spid="76"/>
                                        </p:tgtEl>
                                      </p:cBhvr>
                                    </p:animEffect>
                                  </p:childTnLst>
                                </p:cTn>
                              </p:par>
                            </p:childTnLst>
                          </p:cTn>
                        </p:par>
                        <p:par>
                          <p:cTn id="60" fill="hold">
                            <p:stCondLst>
                              <p:cond delay="5000"/>
                            </p:stCondLst>
                            <p:childTnLst>
                              <p:par>
                                <p:cTn id="61" presetID="10" presetClass="entr" presetSubtype="0" fill="hold" nodeType="afterEffect">
                                  <p:stCondLst>
                                    <p:cond delay="0"/>
                                  </p:stCondLst>
                                  <p:childTnLst>
                                    <p:set>
                                      <p:cBhvr>
                                        <p:cTn id="62" dur="1" fill="hold">
                                          <p:stCondLst>
                                            <p:cond delay="0"/>
                                          </p:stCondLst>
                                        </p:cTn>
                                        <p:tgtEl>
                                          <p:spTgt spid="81"/>
                                        </p:tgtEl>
                                        <p:attrNameLst>
                                          <p:attrName>style.visibility</p:attrName>
                                        </p:attrNameLst>
                                      </p:cBhvr>
                                      <p:to>
                                        <p:strVal val="visible"/>
                                      </p:to>
                                    </p:set>
                                    <p:animEffect transition="in" filter="fade">
                                      <p:cBhvr>
                                        <p:cTn id="63" dur="500"/>
                                        <p:tgtEl>
                                          <p:spTgt spid="81"/>
                                        </p:tgtEl>
                                      </p:cBhvr>
                                    </p:animEffect>
                                  </p:childTnLst>
                                </p:cTn>
                              </p:par>
                              <p:par>
                                <p:cTn id="64" presetID="32" presetClass="emph" presetSubtype="0" fill="hold" nodeType="withEffect">
                                  <p:stCondLst>
                                    <p:cond delay="0"/>
                                  </p:stCondLst>
                                  <p:childTnLst>
                                    <p:animRot by="120000">
                                      <p:cBhvr>
                                        <p:cTn id="65" dur="100" fill="hold">
                                          <p:stCondLst>
                                            <p:cond delay="0"/>
                                          </p:stCondLst>
                                        </p:cTn>
                                        <p:tgtEl>
                                          <p:spTgt spid="81"/>
                                        </p:tgtEl>
                                        <p:attrNameLst>
                                          <p:attrName>r</p:attrName>
                                        </p:attrNameLst>
                                      </p:cBhvr>
                                    </p:animRot>
                                    <p:animRot by="-240000">
                                      <p:cBhvr>
                                        <p:cTn id="66" dur="200" fill="hold">
                                          <p:stCondLst>
                                            <p:cond delay="200"/>
                                          </p:stCondLst>
                                        </p:cTn>
                                        <p:tgtEl>
                                          <p:spTgt spid="81"/>
                                        </p:tgtEl>
                                        <p:attrNameLst>
                                          <p:attrName>r</p:attrName>
                                        </p:attrNameLst>
                                      </p:cBhvr>
                                    </p:animRot>
                                    <p:animRot by="240000">
                                      <p:cBhvr>
                                        <p:cTn id="67" dur="200" fill="hold">
                                          <p:stCondLst>
                                            <p:cond delay="400"/>
                                          </p:stCondLst>
                                        </p:cTn>
                                        <p:tgtEl>
                                          <p:spTgt spid="81"/>
                                        </p:tgtEl>
                                        <p:attrNameLst>
                                          <p:attrName>r</p:attrName>
                                        </p:attrNameLst>
                                      </p:cBhvr>
                                    </p:animRot>
                                    <p:animRot by="-240000">
                                      <p:cBhvr>
                                        <p:cTn id="68" dur="200" fill="hold">
                                          <p:stCondLst>
                                            <p:cond delay="600"/>
                                          </p:stCondLst>
                                        </p:cTn>
                                        <p:tgtEl>
                                          <p:spTgt spid="81"/>
                                        </p:tgtEl>
                                        <p:attrNameLst>
                                          <p:attrName>r</p:attrName>
                                        </p:attrNameLst>
                                      </p:cBhvr>
                                    </p:animRot>
                                    <p:animRot by="120000">
                                      <p:cBhvr>
                                        <p:cTn id="69" dur="200" fill="hold">
                                          <p:stCondLst>
                                            <p:cond delay="800"/>
                                          </p:stCondLst>
                                        </p:cTn>
                                        <p:tgtEl>
                                          <p:spTgt spid="81"/>
                                        </p:tgtEl>
                                        <p:attrNameLst>
                                          <p:attrName>r</p:attrName>
                                        </p:attrNameLst>
                                      </p:cBhvr>
                                    </p:animRot>
                                  </p:childTnLst>
                                </p:cTn>
                              </p:par>
                            </p:childTnLst>
                          </p:cTn>
                        </p:par>
                        <p:par>
                          <p:cTn id="70" fill="hold">
                            <p:stCondLst>
                              <p:cond delay="6000"/>
                            </p:stCondLst>
                            <p:childTnLst>
                              <p:par>
                                <p:cTn id="71" presetID="22" presetClass="entr" presetSubtype="8" fill="hold" grpId="0" nodeType="afterEffect">
                                  <p:stCondLst>
                                    <p:cond delay="0"/>
                                  </p:stCondLst>
                                  <p:childTnLst>
                                    <p:set>
                                      <p:cBhvr>
                                        <p:cTn id="72" dur="1" fill="hold">
                                          <p:stCondLst>
                                            <p:cond delay="0"/>
                                          </p:stCondLst>
                                        </p:cTn>
                                        <p:tgtEl>
                                          <p:spTgt spid="80"/>
                                        </p:tgtEl>
                                        <p:attrNameLst>
                                          <p:attrName>style.visibility</p:attrName>
                                        </p:attrNameLst>
                                      </p:cBhvr>
                                      <p:to>
                                        <p:strVal val="visible"/>
                                      </p:to>
                                    </p:set>
                                    <p:animEffect transition="in" filter="wipe(left)">
                                      <p:cBhvr>
                                        <p:cTn id="73"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72" grpId="0"/>
      <p:bldP spid="76" grpId="0"/>
      <p:bldP spid="8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186555" y="2936686"/>
            <a:ext cx="4541693" cy="923330"/>
          </a:xfrm>
          <a:prstGeom prst="rect">
            <a:avLst/>
          </a:prstGeom>
          <a:noFill/>
        </p:spPr>
        <p:txBody>
          <a:bodyPr wrap="none" rtlCol="0">
            <a:spAutoFit/>
          </a:bodyPr>
          <a:lstStyle/>
          <a:p>
            <a:pPr algn="r" defTabSz="685800">
              <a:buClrTx/>
            </a:pPr>
            <a:r>
              <a:rPr kumimoji="1" lang="en-US" altLang="zh-CN" sz="2700" b="1" kern="1200" dirty="0">
                <a:solidFill>
                  <a:srgbClr val="51647E">
                    <a:lumMod val="75000"/>
                  </a:srgbClr>
                </a:solidFill>
                <a:latin typeface="Century Gothic" panose="020B0502020202020204" pitchFamily="34" charset="0"/>
                <a:ea typeface="萝莉体 第二版" panose="02000500000000000000" pitchFamily="2" charset="-122"/>
                <a:cs typeface="萝莉体 第二版" panose="02000500000000000000" pitchFamily="2" charset="-122"/>
              </a:rPr>
              <a:t>Brief Summary Of Progress</a:t>
            </a:r>
            <a:endParaRPr kumimoji="1" lang="zh-CN" altLang="en-US" sz="2700" b="1" kern="1200" dirty="0">
              <a:solidFill>
                <a:srgbClr val="51647E">
                  <a:lumMod val="75000"/>
                </a:srgbClr>
              </a:solidFill>
              <a:latin typeface="Century Gothic" panose="020B0502020202020204" pitchFamily="34" charset="0"/>
              <a:ea typeface="萝莉体 第二版" panose="02000500000000000000" pitchFamily="2" charset="-122"/>
              <a:cs typeface="萝莉体 第二版" panose="02000500000000000000" pitchFamily="2" charset="-122"/>
            </a:endParaRPr>
          </a:p>
          <a:p>
            <a:pPr algn="r" defTabSz="685800">
              <a:buClrTx/>
            </a:pPr>
            <a:endParaRPr kumimoji="1" lang="zh-CN" altLang="en-US" sz="2700" kern="1200" dirty="0">
              <a:solidFill>
                <a:srgbClr val="51647E">
                  <a:lumMod val="75000"/>
                </a:srgbClr>
              </a:solidFill>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grpSp>
        <p:nvGrpSpPr>
          <p:cNvPr id="31" name="Group 70"/>
          <p:cNvGrpSpPr/>
          <p:nvPr/>
        </p:nvGrpSpPr>
        <p:grpSpPr>
          <a:xfrm>
            <a:off x="1348708" y="-170081"/>
            <a:ext cx="6451970" cy="6059892"/>
            <a:chOff x="0" y="0"/>
            <a:chExt cx="2335459" cy="2193537"/>
          </a:xfrm>
        </p:grpSpPr>
        <p:sp>
          <p:nvSpPr>
            <p:cNvPr id="32" name="chenying0907 66"/>
            <p:cNvSpPr/>
            <p:nvPr/>
          </p:nvSpPr>
          <p:spPr>
            <a:xfrm>
              <a:off x="88900" y="177800"/>
              <a:ext cx="2125877" cy="1425521"/>
            </a:xfrm>
            <a:custGeom>
              <a:avLst/>
              <a:gdLst/>
              <a:ahLst/>
              <a:cxnLst>
                <a:cxn ang="0">
                  <a:pos x="wd2" y="hd2"/>
                </a:cxn>
                <a:cxn ang="5400000">
                  <a:pos x="wd2" y="hd2"/>
                </a:cxn>
                <a:cxn ang="10800000">
                  <a:pos x="wd2" y="hd2"/>
                </a:cxn>
                <a:cxn ang="16200000">
                  <a:pos x="wd2" y="hd2"/>
                </a:cxn>
              </a:cxnLst>
              <a:rect l="0" t="0" r="r" b="b"/>
              <a:pathLst>
                <a:path w="21339" h="21550" extrusionOk="0">
                  <a:moveTo>
                    <a:pt x="21281" y="131"/>
                  </a:moveTo>
                  <a:cubicBezTo>
                    <a:pt x="20628" y="31"/>
                    <a:pt x="2649" y="215"/>
                    <a:pt x="166" y="0"/>
                  </a:cubicBezTo>
                  <a:cubicBezTo>
                    <a:pt x="70" y="3334"/>
                    <a:pt x="43" y="6398"/>
                    <a:pt x="99" y="9794"/>
                  </a:cubicBezTo>
                  <a:cubicBezTo>
                    <a:pt x="201" y="15985"/>
                    <a:pt x="-129" y="17592"/>
                    <a:pt x="60" y="21542"/>
                  </a:cubicBezTo>
                  <a:cubicBezTo>
                    <a:pt x="1560" y="21600"/>
                    <a:pt x="19091" y="21287"/>
                    <a:pt x="21090" y="21542"/>
                  </a:cubicBezTo>
                  <a:cubicBezTo>
                    <a:pt x="21175" y="18119"/>
                    <a:pt x="21202" y="17551"/>
                    <a:pt x="21175" y="14349"/>
                  </a:cubicBezTo>
                  <a:cubicBezTo>
                    <a:pt x="21134" y="9458"/>
                    <a:pt x="21471" y="5014"/>
                    <a:pt x="21281" y="131"/>
                  </a:cubicBezTo>
                  <a:close/>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33" name="chenying0907 67"/>
            <p:cNvSpPr/>
            <p:nvPr/>
          </p:nvSpPr>
          <p:spPr>
            <a:xfrm>
              <a:off x="-1" y="0"/>
              <a:ext cx="2335461" cy="184474"/>
            </a:xfrm>
            <a:custGeom>
              <a:avLst/>
              <a:gdLst/>
              <a:ahLst/>
              <a:cxnLst>
                <a:cxn ang="0">
                  <a:pos x="wd2" y="hd2"/>
                </a:cxn>
                <a:cxn ang="5400000">
                  <a:pos x="wd2" y="hd2"/>
                </a:cxn>
                <a:cxn ang="10800000">
                  <a:pos x="wd2" y="hd2"/>
                </a:cxn>
                <a:cxn ang="16200000">
                  <a:pos x="wd2" y="hd2"/>
                </a:cxn>
              </a:cxnLst>
              <a:rect l="0" t="0" r="r" b="b"/>
              <a:pathLst>
                <a:path w="21311" h="19061" extrusionOk="0">
                  <a:moveTo>
                    <a:pt x="902" y="18172"/>
                  </a:moveTo>
                  <a:cubicBezTo>
                    <a:pt x="357" y="17727"/>
                    <a:pt x="-200" y="12317"/>
                    <a:pt x="71" y="5707"/>
                  </a:cubicBezTo>
                  <a:cubicBezTo>
                    <a:pt x="379" y="-1823"/>
                    <a:pt x="1461" y="270"/>
                    <a:pt x="2010" y="259"/>
                  </a:cubicBezTo>
                  <a:cubicBezTo>
                    <a:pt x="7486" y="145"/>
                    <a:pt x="12959" y="733"/>
                    <a:pt x="18433" y="1907"/>
                  </a:cubicBezTo>
                  <a:cubicBezTo>
                    <a:pt x="19405" y="2115"/>
                    <a:pt x="21400" y="-2382"/>
                    <a:pt x="21308" y="14217"/>
                  </a:cubicBezTo>
                  <a:cubicBezTo>
                    <a:pt x="21311" y="19032"/>
                    <a:pt x="20486" y="19218"/>
                    <a:pt x="19999" y="19008"/>
                  </a:cubicBezTo>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34" name="chenying0907 68"/>
            <p:cNvSpPr/>
            <p:nvPr/>
          </p:nvSpPr>
          <p:spPr>
            <a:xfrm>
              <a:off x="1130300" y="1600199"/>
              <a:ext cx="16672" cy="335486"/>
            </a:xfrm>
            <a:custGeom>
              <a:avLst/>
              <a:gdLst/>
              <a:ahLst/>
              <a:cxnLst>
                <a:cxn ang="0">
                  <a:pos x="wd2" y="hd2"/>
                </a:cxn>
                <a:cxn ang="5400000">
                  <a:pos x="wd2" y="hd2"/>
                </a:cxn>
                <a:cxn ang="10800000">
                  <a:pos x="wd2" y="hd2"/>
                </a:cxn>
                <a:cxn ang="16200000">
                  <a:pos x="wd2" y="hd2"/>
                </a:cxn>
              </a:cxnLst>
              <a:rect l="0" t="0" r="r" b="b"/>
              <a:pathLst>
                <a:path w="16358" h="19845" extrusionOk="0">
                  <a:moveTo>
                    <a:pt x="0" y="0"/>
                  </a:moveTo>
                  <a:cubicBezTo>
                    <a:pt x="21600" y="4703"/>
                    <a:pt x="13319" y="10461"/>
                    <a:pt x="16331" y="15310"/>
                  </a:cubicBezTo>
                  <a:cubicBezTo>
                    <a:pt x="16793" y="16055"/>
                    <a:pt x="11256" y="21600"/>
                    <a:pt x="11542" y="19282"/>
                  </a:cubicBezTo>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35" name="chenying0907 69"/>
            <p:cNvSpPr/>
            <p:nvPr/>
          </p:nvSpPr>
          <p:spPr>
            <a:xfrm>
              <a:off x="990600" y="1955799"/>
              <a:ext cx="284801" cy="237739"/>
            </a:xfrm>
            <a:custGeom>
              <a:avLst/>
              <a:gdLst/>
              <a:ahLst/>
              <a:cxnLst>
                <a:cxn ang="0">
                  <a:pos x="wd2" y="hd2"/>
                </a:cxn>
                <a:cxn ang="5400000">
                  <a:pos x="wd2" y="hd2"/>
                </a:cxn>
                <a:cxn ang="10800000">
                  <a:pos x="wd2" y="hd2"/>
                </a:cxn>
                <a:cxn ang="16200000">
                  <a:pos x="wd2" y="hd2"/>
                </a:cxn>
              </a:cxnLst>
              <a:rect l="0" t="0" r="r" b="b"/>
              <a:pathLst>
                <a:path w="15635" h="17669" extrusionOk="0">
                  <a:moveTo>
                    <a:pt x="13789" y="13529"/>
                  </a:moveTo>
                  <a:cubicBezTo>
                    <a:pt x="19485" y="4044"/>
                    <a:pt x="10745" y="-2666"/>
                    <a:pt x="4561" y="1034"/>
                  </a:cubicBezTo>
                  <a:cubicBezTo>
                    <a:pt x="-65" y="3803"/>
                    <a:pt x="-2115" y="11785"/>
                    <a:pt x="2972" y="15848"/>
                  </a:cubicBezTo>
                  <a:cubicBezTo>
                    <a:pt x="6834" y="18934"/>
                    <a:pt x="11071" y="18055"/>
                    <a:pt x="13789" y="13529"/>
                  </a:cubicBezTo>
                  <a:close/>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grpSp>
      <p:grpSp>
        <p:nvGrpSpPr>
          <p:cNvPr id="2" name="组 1"/>
          <p:cNvGrpSpPr/>
          <p:nvPr/>
        </p:nvGrpSpPr>
        <p:grpSpPr>
          <a:xfrm>
            <a:off x="3323429" y="1131009"/>
            <a:ext cx="1770678" cy="1646481"/>
            <a:chOff x="4431238" y="1508012"/>
            <a:chExt cx="2360904" cy="2195308"/>
          </a:xfrm>
        </p:grpSpPr>
        <p:sp>
          <p:nvSpPr>
            <p:cNvPr id="37" name="chenying0907 201"/>
            <p:cNvSpPr/>
            <p:nvPr/>
          </p:nvSpPr>
          <p:spPr>
            <a:xfrm>
              <a:off x="4431238" y="1508012"/>
              <a:ext cx="2360904" cy="2195308"/>
            </a:xfrm>
            <a:custGeom>
              <a:avLst/>
              <a:gdLst/>
              <a:ahLst/>
              <a:cxnLst>
                <a:cxn ang="0">
                  <a:pos x="wd2" y="hd2"/>
                </a:cxn>
                <a:cxn ang="5400000">
                  <a:pos x="wd2" y="hd2"/>
                </a:cxn>
                <a:cxn ang="10800000">
                  <a:pos x="wd2" y="hd2"/>
                </a:cxn>
                <a:cxn ang="16200000">
                  <a:pos x="wd2" y="hd2"/>
                </a:cxn>
              </a:cxnLst>
              <a:rect l="0" t="0" r="r" b="b"/>
              <a:pathLst>
                <a:path w="21600" h="21600" extrusionOk="0">
                  <a:moveTo>
                    <a:pt x="21010" y="4955"/>
                  </a:moveTo>
                  <a:cubicBezTo>
                    <a:pt x="18465" y="9425"/>
                    <a:pt x="18297" y="14113"/>
                    <a:pt x="21600" y="18296"/>
                  </a:cubicBezTo>
                  <a:cubicBezTo>
                    <a:pt x="14274" y="17484"/>
                    <a:pt x="12639" y="14333"/>
                    <a:pt x="6691" y="21600"/>
                  </a:cubicBezTo>
                  <a:cubicBezTo>
                    <a:pt x="10802" y="16578"/>
                    <a:pt x="3281" y="10613"/>
                    <a:pt x="0" y="8990"/>
                  </a:cubicBezTo>
                  <a:cubicBezTo>
                    <a:pt x="4976" y="11451"/>
                    <a:pt x="9737" y="4157"/>
                    <a:pt x="10108" y="0"/>
                  </a:cubicBezTo>
                  <a:cubicBezTo>
                    <a:pt x="12265" y="4785"/>
                    <a:pt x="16387" y="6388"/>
                    <a:pt x="21010" y="4955"/>
                  </a:cubicBezTo>
                  <a:close/>
                </a:path>
              </a:pathLst>
            </a:custGeom>
            <a:solidFill>
              <a:srgbClr val="FDD67A"/>
            </a:solidFill>
            <a:ln w="38100">
              <a:solidFill>
                <a:srgbClr val="46537A"/>
              </a:solidFill>
              <a:miter lim="400000"/>
            </a:ln>
          </p:spPr>
          <p:txBody>
            <a:bodyPr lIns="28575" tIns="28575" rIns="28575" bIns="28575" anchor="ct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36" name="文本框 35"/>
            <p:cNvSpPr txBox="1"/>
            <p:nvPr/>
          </p:nvSpPr>
          <p:spPr>
            <a:xfrm>
              <a:off x="5317197" y="1833012"/>
              <a:ext cx="846813" cy="1354217"/>
            </a:xfrm>
            <a:prstGeom prst="rect">
              <a:avLst/>
            </a:prstGeom>
            <a:noFill/>
          </p:spPr>
          <p:txBody>
            <a:bodyPr wrap="none" rtlCol="0">
              <a:spAutoFit/>
            </a:bodyPr>
            <a:lstStyle/>
            <a:p>
              <a:pPr algn="r" defTabSz="685800">
                <a:buClrTx/>
              </a:pPr>
              <a:r>
                <a:rPr kumimoji="1" lang="en-US" altLang="zh-CN" sz="6000" kern="1200" dirty="0">
                  <a:solidFill>
                    <a:srgbClr val="51647E"/>
                  </a:solidFill>
                  <a:latin typeface="萝莉体 第二版" panose="02000500000000000000" pitchFamily="2" charset="-122"/>
                  <a:ea typeface="萝莉体 第二版" panose="02000500000000000000" pitchFamily="2" charset="-122"/>
                  <a:cs typeface="萝莉体 第二版" panose="02000500000000000000" pitchFamily="2" charset="-122"/>
                </a:rPr>
                <a:t>1</a:t>
              </a:r>
              <a:endParaRPr kumimoji="1" lang="zh-CN" altLang="en-US" sz="6000" kern="1200" dirty="0">
                <a:solidFill>
                  <a:srgbClr val="51647E"/>
                </a:solidFill>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grpSp>
    </p:spTree>
    <p:extLst>
      <p:ext uri="{BB962C8B-B14F-4D97-AF65-F5344CB8AC3E}">
        <p14:creationId xmlns:p14="http://schemas.microsoft.com/office/powerpoint/2010/main" val="1174006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ppt_x</p:attrName>
                                        </p:attrNameLst>
                                      </p:cBhvr>
                                      <p:tavLst>
                                        <p:tav tm="0">
                                          <p:val>
                                            <p:strVal val="#ppt_x"/>
                                          </p:val>
                                        </p:tav>
                                        <p:tav tm="100000">
                                          <p:val>
                                            <p:strVal val="#ppt_x"/>
                                          </p:val>
                                        </p:tav>
                                      </p:tavLst>
                                    </p:anim>
                                    <p:anim calcmode="lin" valueType="num">
                                      <p:cBhvr>
                                        <p:cTn id="8" dur="500" fill="hold"/>
                                        <p:tgtEl>
                                          <p:spTgt spid="31"/>
                                        </p:tgtEl>
                                        <p:attrNameLst>
                                          <p:attrName>ppt_y</p:attrName>
                                        </p:attrNameLst>
                                      </p:cBhvr>
                                      <p:tavLst>
                                        <p:tav tm="0">
                                          <p:val>
                                            <p:strVal val="#ppt_y-#ppt_h/2"/>
                                          </p:val>
                                        </p:tav>
                                        <p:tav tm="100000">
                                          <p:val>
                                            <p:strVal val="#ppt_y"/>
                                          </p:val>
                                        </p:tav>
                                      </p:tavLst>
                                    </p:anim>
                                    <p:anim calcmode="lin" valueType="num">
                                      <p:cBhvr>
                                        <p:cTn id="9" dur="500" fill="hold"/>
                                        <p:tgtEl>
                                          <p:spTgt spid="31"/>
                                        </p:tgtEl>
                                        <p:attrNameLst>
                                          <p:attrName>ppt_w</p:attrName>
                                        </p:attrNameLst>
                                      </p:cBhvr>
                                      <p:tavLst>
                                        <p:tav tm="0">
                                          <p:val>
                                            <p:strVal val="#ppt_w"/>
                                          </p:val>
                                        </p:tav>
                                        <p:tav tm="100000">
                                          <p:val>
                                            <p:strVal val="#ppt_w"/>
                                          </p:val>
                                        </p:tav>
                                      </p:tavLst>
                                    </p:anim>
                                    <p:anim calcmode="lin" valueType="num">
                                      <p:cBhvr>
                                        <p:cTn id="10" dur="500" fill="hold"/>
                                        <p:tgtEl>
                                          <p:spTgt spid="31"/>
                                        </p:tgtEl>
                                        <p:attrNameLst>
                                          <p:attrName>ppt_h</p:attrName>
                                        </p:attrNameLst>
                                      </p:cBhvr>
                                      <p:tavLst>
                                        <p:tav tm="0">
                                          <p:val>
                                            <p:fltVal val="0"/>
                                          </p:val>
                                        </p:tav>
                                        <p:tav tm="100000">
                                          <p:val>
                                            <p:strVal val="#ppt_h"/>
                                          </p:val>
                                        </p:tav>
                                      </p:tavLst>
                                    </p:anim>
                                  </p:childTnLst>
                                </p:cTn>
                              </p:par>
                              <p:par>
                                <p:cTn id="11" presetID="10" presetClass="entr" presetSubtype="0" fill="hold" nodeType="withEffect">
                                  <p:stCondLst>
                                    <p:cond delay="3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32" presetClass="emph" presetSubtype="0" fill="hold" nodeType="withEffect">
                                  <p:stCondLst>
                                    <p:cond delay="300"/>
                                  </p:stCondLst>
                                  <p:childTnLst>
                                    <p:animRot by="120000">
                                      <p:cBhvr>
                                        <p:cTn id="15" dur="100" fill="hold">
                                          <p:stCondLst>
                                            <p:cond delay="0"/>
                                          </p:stCondLst>
                                        </p:cTn>
                                        <p:tgtEl>
                                          <p:spTgt spid="2"/>
                                        </p:tgtEl>
                                        <p:attrNameLst>
                                          <p:attrName>r</p:attrName>
                                        </p:attrNameLst>
                                      </p:cBhvr>
                                    </p:animRot>
                                    <p:animRot by="-240000">
                                      <p:cBhvr>
                                        <p:cTn id="16" dur="200" fill="hold">
                                          <p:stCondLst>
                                            <p:cond delay="200"/>
                                          </p:stCondLst>
                                        </p:cTn>
                                        <p:tgtEl>
                                          <p:spTgt spid="2"/>
                                        </p:tgtEl>
                                        <p:attrNameLst>
                                          <p:attrName>r</p:attrName>
                                        </p:attrNameLst>
                                      </p:cBhvr>
                                    </p:animRot>
                                    <p:animRot by="240000">
                                      <p:cBhvr>
                                        <p:cTn id="17" dur="200" fill="hold">
                                          <p:stCondLst>
                                            <p:cond delay="400"/>
                                          </p:stCondLst>
                                        </p:cTn>
                                        <p:tgtEl>
                                          <p:spTgt spid="2"/>
                                        </p:tgtEl>
                                        <p:attrNameLst>
                                          <p:attrName>r</p:attrName>
                                        </p:attrNameLst>
                                      </p:cBhvr>
                                    </p:animRot>
                                    <p:animRot by="-240000">
                                      <p:cBhvr>
                                        <p:cTn id="18" dur="200" fill="hold">
                                          <p:stCondLst>
                                            <p:cond delay="600"/>
                                          </p:stCondLst>
                                        </p:cTn>
                                        <p:tgtEl>
                                          <p:spTgt spid="2"/>
                                        </p:tgtEl>
                                        <p:attrNameLst>
                                          <p:attrName>r</p:attrName>
                                        </p:attrNameLst>
                                      </p:cBhvr>
                                    </p:animRot>
                                    <p:animRot by="120000">
                                      <p:cBhvr>
                                        <p:cTn id="19" dur="200" fill="hold">
                                          <p:stCondLst>
                                            <p:cond delay="800"/>
                                          </p:stCondLst>
                                        </p:cTn>
                                        <p:tgtEl>
                                          <p:spTgt spid="2"/>
                                        </p:tgtEl>
                                        <p:attrNameLst>
                                          <p:attrName>r</p:attrName>
                                        </p:attrNameLst>
                                      </p:cBhvr>
                                    </p:animRot>
                                  </p:childTnLst>
                                </p:cTn>
                              </p:par>
                              <p:par>
                                <p:cTn id="20" presetID="22" presetClass="entr" presetSubtype="8" fill="hold" grpId="0" nodeType="withEffect">
                                  <p:stCondLst>
                                    <p:cond delay="50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enying0907 109"/>
          <p:cNvSpPr/>
          <p:nvPr/>
        </p:nvSpPr>
        <p:spPr>
          <a:xfrm>
            <a:off x="4827298" y="519327"/>
            <a:ext cx="655253" cy="624000"/>
          </a:xfrm>
          <a:custGeom>
            <a:avLst/>
            <a:gdLst/>
            <a:ahLst/>
            <a:cxnLst>
              <a:cxn ang="0">
                <a:pos x="wd2" y="hd2"/>
              </a:cxn>
              <a:cxn ang="5400000">
                <a:pos x="wd2" y="hd2"/>
              </a:cxn>
              <a:cxn ang="10800000">
                <a:pos x="wd2" y="hd2"/>
              </a:cxn>
              <a:cxn ang="16200000">
                <a:pos x="wd2" y="hd2"/>
              </a:cxn>
            </a:cxnLst>
            <a:rect l="0" t="0" r="r" b="b"/>
            <a:pathLst>
              <a:path w="21394" h="21252" extrusionOk="0">
                <a:moveTo>
                  <a:pt x="0" y="11486"/>
                </a:moveTo>
                <a:cubicBezTo>
                  <a:pt x="6297" y="11810"/>
                  <a:pt x="8452" y="9094"/>
                  <a:pt x="10432" y="6445"/>
                </a:cubicBezTo>
                <a:cubicBezTo>
                  <a:pt x="11413" y="5133"/>
                  <a:pt x="12361" y="62"/>
                  <a:pt x="14424" y="1"/>
                </a:cubicBezTo>
                <a:cubicBezTo>
                  <a:pt x="15769" y="-39"/>
                  <a:pt x="16223" y="2237"/>
                  <a:pt x="16082" y="3272"/>
                </a:cubicBezTo>
                <a:cubicBezTo>
                  <a:pt x="15861" y="4889"/>
                  <a:pt x="14041" y="6135"/>
                  <a:pt x="14194" y="7965"/>
                </a:cubicBezTo>
                <a:cubicBezTo>
                  <a:pt x="14390" y="10301"/>
                  <a:pt x="17861" y="9673"/>
                  <a:pt x="19260" y="10227"/>
                </a:cubicBezTo>
                <a:cubicBezTo>
                  <a:pt x="19766" y="10428"/>
                  <a:pt x="21231" y="11033"/>
                  <a:pt x="21376" y="11673"/>
                </a:cubicBezTo>
                <a:cubicBezTo>
                  <a:pt x="21570" y="12535"/>
                  <a:pt x="20193" y="13225"/>
                  <a:pt x="19575" y="13518"/>
                </a:cubicBezTo>
                <a:cubicBezTo>
                  <a:pt x="20100" y="13794"/>
                  <a:pt x="21600" y="14815"/>
                  <a:pt x="21175" y="15661"/>
                </a:cubicBezTo>
                <a:cubicBezTo>
                  <a:pt x="20946" y="16116"/>
                  <a:pt x="20069" y="16279"/>
                  <a:pt x="19912" y="16721"/>
                </a:cubicBezTo>
                <a:cubicBezTo>
                  <a:pt x="19755" y="17170"/>
                  <a:pt x="20477" y="17215"/>
                  <a:pt x="20793" y="17467"/>
                </a:cubicBezTo>
                <a:cubicBezTo>
                  <a:pt x="21207" y="17798"/>
                  <a:pt x="21392" y="18222"/>
                  <a:pt x="21094" y="18674"/>
                </a:cubicBezTo>
                <a:cubicBezTo>
                  <a:pt x="20996" y="18822"/>
                  <a:pt x="20711" y="18995"/>
                  <a:pt x="20448" y="19175"/>
                </a:cubicBezTo>
                <a:cubicBezTo>
                  <a:pt x="20191" y="19349"/>
                  <a:pt x="19956" y="19529"/>
                  <a:pt x="19937" y="19697"/>
                </a:cubicBezTo>
                <a:cubicBezTo>
                  <a:pt x="19902" y="20016"/>
                  <a:pt x="20352" y="20019"/>
                  <a:pt x="20495" y="20232"/>
                </a:cubicBezTo>
                <a:cubicBezTo>
                  <a:pt x="21389" y="21561"/>
                  <a:pt x="18668" y="21213"/>
                  <a:pt x="18243" y="21207"/>
                </a:cubicBezTo>
                <a:cubicBezTo>
                  <a:pt x="15548" y="21174"/>
                  <a:pt x="12492" y="21415"/>
                  <a:pt x="9278" y="20028"/>
                </a:cubicBezTo>
                <a:cubicBezTo>
                  <a:pt x="6757" y="18941"/>
                  <a:pt x="4040" y="19440"/>
                  <a:pt x="1192" y="19163"/>
                </a:cubicBezTo>
              </a:path>
            </a:pathLst>
          </a:custGeom>
          <a:ln w="38100">
            <a:solidFill>
              <a:srgbClr val="46537A"/>
            </a:solidFill>
            <a:miter lim="400000"/>
          </a:ln>
        </p:spPr>
        <p:txBody>
          <a:bodyPr lIns="28575" tIns="28575" rIns="28575" bIns="28575" anchor="ct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4" name="chenying0907 148"/>
          <p:cNvSpPr/>
          <p:nvPr/>
        </p:nvSpPr>
        <p:spPr>
          <a:xfrm>
            <a:off x="5612858" y="1613064"/>
            <a:ext cx="3308199" cy="47968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8575" tIns="28575" rIns="28575" bIns="28575" numCol="1" anchor="ctr">
            <a:spAutoFit/>
          </a:bodyPr>
          <a:lstStyle/>
          <a:p>
            <a:pPr defTabSz="342900">
              <a:lnSpc>
                <a:spcPct val="120000"/>
              </a:lnSpc>
              <a:buClrTx/>
              <a:tabLst>
                <a:tab pos="800100" algn="l"/>
              </a:tabLst>
              <a:defRPr sz="3600">
                <a:solidFill>
                  <a:srgbClr val="475278"/>
                </a:solidFill>
                <a:latin typeface="Noteworthy Bold"/>
                <a:ea typeface="Noteworthy Bold"/>
                <a:cs typeface="Noteworthy Bold"/>
                <a:sym typeface="Noteworthy Bold"/>
              </a:defRPr>
            </a:pPr>
            <a:r>
              <a:rPr lang="en-US" sz="1200" b="1" kern="1200" dirty="0">
                <a:solidFill>
                  <a:srgbClr val="475278"/>
                </a:solidFill>
                <a:latin typeface="Century Gothic" panose="020B0502020202020204" pitchFamily="34" charset="0"/>
                <a:ea typeface="萝莉体 第二版" panose="02000500000000000000" pitchFamily="2" charset="-122"/>
                <a:cs typeface="萝莉体 第二版" panose="02000500000000000000" pitchFamily="2" charset="-122"/>
                <a:sym typeface="Noteworthy Bold"/>
              </a:rPr>
              <a:t>Objectives : </a:t>
            </a:r>
            <a:r>
              <a:rPr lang="en-US" sz="1200" kern="1200" dirty="0">
                <a:solidFill>
                  <a:srgbClr val="475278"/>
                </a:solidFill>
                <a:latin typeface="Century Gothic" panose="020B0502020202020204" pitchFamily="34" charset="0"/>
                <a:ea typeface="萝莉体 第二版" panose="02000500000000000000" pitchFamily="2" charset="-122"/>
                <a:cs typeface="萝莉体 第二版" panose="02000500000000000000" pitchFamily="2" charset="-122"/>
                <a:sym typeface="Noteworthy Bold"/>
              </a:rPr>
              <a:t>Finish the project plan, and start</a:t>
            </a:r>
            <a:r>
              <a:rPr lang="zh-CN" altLang="en-US" sz="1200" kern="1200" dirty="0">
                <a:solidFill>
                  <a:srgbClr val="475278"/>
                </a:solidFill>
                <a:latin typeface="Century Gothic" panose="020B0502020202020204" pitchFamily="34" charset="0"/>
                <a:ea typeface="萝莉体 第二版" panose="02000500000000000000" pitchFamily="2" charset="-122"/>
                <a:cs typeface="萝莉体 第二版" panose="02000500000000000000" pitchFamily="2" charset="-122"/>
                <a:sym typeface="Noteworthy Bold"/>
              </a:rPr>
              <a:t> </a:t>
            </a:r>
            <a:r>
              <a:rPr lang="en-US" altLang="zh-CN" sz="1200" kern="1200" dirty="0">
                <a:solidFill>
                  <a:srgbClr val="475278"/>
                </a:solidFill>
                <a:latin typeface="Century Gothic" panose="020B0502020202020204" pitchFamily="34" charset="0"/>
                <a:ea typeface="萝莉体 第二版" panose="02000500000000000000" pitchFamily="2" charset="-122"/>
                <a:cs typeface="萝莉体 第二版" panose="02000500000000000000" pitchFamily="2" charset="-122"/>
                <a:sym typeface="Noteworthy Bold"/>
              </a:rPr>
              <a:t>the initial development.</a:t>
            </a:r>
            <a:endParaRPr lang="en-US" sz="1200" kern="1200" dirty="0">
              <a:solidFill>
                <a:srgbClr val="475278"/>
              </a:solidFill>
              <a:latin typeface="Century Gothic" panose="020B0502020202020204" pitchFamily="34" charset="0"/>
              <a:ea typeface="萝莉体 第二版" panose="02000500000000000000" pitchFamily="2" charset="-122"/>
              <a:cs typeface="萝莉体 第二版" panose="02000500000000000000" pitchFamily="2" charset="-122"/>
              <a:sym typeface="Noteworthy Bold"/>
            </a:endParaRPr>
          </a:p>
        </p:txBody>
      </p:sp>
      <p:sp>
        <p:nvSpPr>
          <p:cNvPr id="5" name="chenying0907 109"/>
          <p:cNvSpPr/>
          <p:nvPr/>
        </p:nvSpPr>
        <p:spPr>
          <a:xfrm>
            <a:off x="4827319" y="2425661"/>
            <a:ext cx="655253" cy="624000"/>
          </a:xfrm>
          <a:custGeom>
            <a:avLst/>
            <a:gdLst/>
            <a:ahLst/>
            <a:cxnLst>
              <a:cxn ang="0">
                <a:pos x="wd2" y="hd2"/>
              </a:cxn>
              <a:cxn ang="5400000">
                <a:pos x="wd2" y="hd2"/>
              </a:cxn>
              <a:cxn ang="10800000">
                <a:pos x="wd2" y="hd2"/>
              </a:cxn>
              <a:cxn ang="16200000">
                <a:pos x="wd2" y="hd2"/>
              </a:cxn>
            </a:cxnLst>
            <a:rect l="0" t="0" r="r" b="b"/>
            <a:pathLst>
              <a:path w="21394" h="21252" extrusionOk="0">
                <a:moveTo>
                  <a:pt x="0" y="11486"/>
                </a:moveTo>
                <a:cubicBezTo>
                  <a:pt x="6297" y="11810"/>
                  <a:pt x="8452" y="9094"/>
                  <a:pt x="10432" y="6445"/>
                </a:cubicBezTo>
                <a:cubicBezTo>
                  <a:pt x="11413" y="5133"/>
                  <a:pt x="12361" y="62"/>
                  <a:pt x="14424" y="1"/>
                </a:cubicBezTo>
                <a:cubicBezTo>
                  <a:pt x="15769" y="-39"/>
                  <a:pt x="16223" y="2237"/>
                  <a:pt x="16082" y="3272"/>
                </a:cubicBezTo>
                <a:cubicBezTo>
                  <a:pt x="15861" y="4889"/>
                  <a:pt x="14041" y="6135"/>
                  <a:pt x="14194" y="7965"/>
                </a:cubicBezTo>
                <a:cubicBezTo>
                  <a:pt x="14390" y="10301"/>
                  <a:pt x="17861" y="9673"/>
                  <a:pt x="19260" y="10227"/>
                </a:cubicBezTo>
                <a:cubicBezTo>
                  <a:pt x="19766" y="10428"/>
                  <a:pt x="21231" y="11033"/>
                  <a:pt x="21376" y="11673"/>
                </a:cubicBezTo>
                <a:cubicBezTo>
                  <a:pt x="21570" y="12535"/>
                  <a:pt x="20193" y="13225"/>
                  <a:pt x="19575" y="13518"/>
                </a:cubicBezTo>
                <a:cubicBezTo>
                  <a:pt x="20100" y="13794"/>
                  <a:pt x="21600" y="14815"/>
                  <a:pt x="21175" y="15661"/>
                </a:cubicBezTo>
                <a:cubicBezTo>
                  <a:pt x="20946" y="16116"/>
                  <a:pt x="20069" y="16279"/>
                  <a:pt x="19912" y="16721"/>
                </a:cubicBezTo>
                <a:cubicBezTo>
                  <a:pt x="19755" y="17170"/>
                  <a:pt x="20477" y="17215"/>
                  <a:pt x="20793" y="17467"/>
                </a:cubicBezTo>
                <a:cubicBezTo>
                  <a:pt x="21207" y="17798"/>
                  <a:pt x="21392" y="18222"/>
                  <a:pt x="21094" y="18674"/>
                </a:cubicBezTo>
                <a:cubicBezTo>
                  <a:pt x="20996" y="18822"/>
                  <a:pt x="20711" y="18995"/>
                  <a:pt x="20448" y="19175"/>
                </a:cubicBezTo>
                <a:cubicBezTo>
                  <a:pt x="20191" y="19349"/>
                  <a:pt x="19956" y="19529"/>
                  <a:pt x="19937" y="19697"/>
                </a:cubicBezTo>
                <a:cubicBezTo>
                  <a:pt x="19902" y="20016"/>
                  <a:pt x="20352" y="20019"/>
                  <a:pt x="20495" y="20232"/>
                </a:cubicBezTo>
                <a:cubicBezTo>
                  <a:pt x="21389" y="21561"/>
                  <a:pt x="18668" y="21213"/>
                  <a:pt x="18243" y="21207"/>
                </a:cubicBezTo>
                <a:cubicBezTo>
                  <a:pt x="15548" y="21174"/>
                  <a:pt x="12492" y="21415"/>
                  <a:pt x="9278" y="20028"/>
                </a:cubicBezTo>
                <a:cubicBezTo>
                  <a:pt x="6757" y="18941"/>
                  <a:pt x="4040" y="19440"/>
                  <a:pt x="1192" y="19163"/>
                </a:cubicBezTo>
              </a:path>
            </a:pathLst>
          </a:custGeom>
          <a:ln w="38100">
            <a:solidFill>
              <a:srgbClr val="46537A"/>
            </a:solidFill>
            <a:miter lim="400000"/>
          </a:ln>
        </p:spPr>
        <p:txBody>
          <a:bodyPr lIns="28575" tIns="28575" rIns="28575" bIns="28575" anchor="ct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6" name="chenying0907 148"/>
          <p:cNvSpPr/>
          <p:nvPr/>
        </p:nvSpPr>
        <p:spPr>
          <a:xfrm>
            <a:off x="5612858" y="2383226"/>
            <a:ext cx="3308199" cy="81727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8575" tIns="28575" rIns="28575" bIns="28575" numCol="1" anchor="ctr">
            <a:spAutoFit/>
          </a:bodyPr>
          <a:lstStyle/>
          <a:p>
            <a:pPr defTabSz="342900">
              <a:lnSpc>
                <a:spcPct val="120000"/>
              </a:lnSpc>
              <a:buClrTx/>
              <a:tabLst>
                <a:tab pos="800100" algn="l"/>
              </a:tabLst>
              <a:defRPr sz="3600">
                <a:solidFill>
                  <a:srgbClr val="475278"/>
                </a:solidFill>
                <a:latin typeface="Noteworthy Bold"/>
                <a:ea typeface="Noteworthy Bold"/>
                <a:cs typeface="Noteworthy Bold"/>
                <a:sym typeface="Noteworthy Bold"/>
              </a:defRPr>
            </a:pPr>
            <a:r>
              <a:rPr lang="en-US" sz="1200" b="1" kern="1200" dirty="0">
                <a:solidFill>
                  <a:srgbClr val="475278"/>
                </a:solidFill>
                <a:latin typeface="Century Gothic" panose="020B0502020202020204" pitchFamily="34" charset="0"/>
                <a:ea typeface="萝莉体 第二版" panose="02000500000000000000" pitchFamily="2" charset="-122"/>
                <a:cs typeface="萝莉体 第二版" panose="02000500000000000000" pitchFamily="2" charset="-122"/>
                <a:sym typeface="Noteworthy Bold"/>
              </a:rPr>
              <a:t>Exact Formulation : </a:t>
            </a:r>
            <a:r>
              <a:rPr lang="en-US" sz="1200" kern="1200" dirty="0">
                <a:solidFill>
                  <a:srgbClr val="475278"/>
                </a:solidFill>
                <a:latin typeface="Century Gothic" panose="020B0502020202020204" pitchFamily="34" charset="0"/>
                <a:ea typeface="萝莉体 第二版" panose="02000500000000000000" pitchFamily="2" charset="-122"/>
                <a:cs typeface="萝莉体 第二版" panose="02000500000000000000" pitchFamily="2" charset="-122"/>
                <a:sym typeface="Noteworthy Bold"/>
              </a:rPr>
              <a:t>Decided who will do the front-end and who will do the back-end</a:t>
            </a:r>
            <a:r>
              <a:rPr lang="en-US" sz="1200" b="1" kern="1200" dirty="0">
                <a:solidFill>
                  <a:srgbClr val="475278"/>
                </a:solidFill>
                <a:latin typeface="Century Gothic" panose="020B0502020202020204" pitchFamily="34" charset="0"/>
                <a:ea typeface="萝莉体 第二版" panose="02000500000000000000" pitchFamily="2" charset="-122"/>
                <a:cs typeface="萝莉体 第二版" panose="02000500000000000000" pitchFamily="2" charset="-122"/>
                <a:sym typeface="Noteworthy Bold"/>
              </a:rPr>
              <a:t>.</a:t>
            </a:r>
          </a:p>
          <a:p>
            <a:pPr defTabSz="342900">
              <a:lnSpc>
                <a:spcPct val="120000"/>
              </a:lnSpc>
              <a:buClrTx/>
              <a:tabLst>
                <a:tab pos="800100" algn="l"/>
              </a:tabLst>
              <a:defRPr sz="3600">
                <a:solidFill>
                  <a:srgbClr val="475278"/>
                </a:solidFill>
                <a:latin typeface="Noteworthy Bold"/>
                <a:ea typeface="Noteworthy Bold"/>
                <a:cs typeface="Noteworthy Bold"/>
                <a:sym typeface="Noteworthy Bold"/>
              </a:defRPr>
            </a:pPr>
            <a:r>
              <a:rPr lang="en-US" sz="900" b="1" kern="1200" dirty="0">
                <a:solidFill>
                  <a:srgbClr val="475278"/>
                </a:solidFill>
                <a:latin typeface="Century Gothic" panose="020B0502020202020204" pitchFamily="34" charset="0"/>
                <a:ea typeface="萝莉体 第二版" panose="02000500000000000000" pitchFamily="2" charset="-122"/>
                <a:cs typeface="萝莉体 第二版" panose="02000500000000000000" pitchFamily="2" charset="-122"/>
                <a:sym typeface="Noteworthy Bold"/>
              </a:rPr>
              <a:t>Front-end </a:t>
            </a:r>
            <a:r>
              <a:rPr lang="en-US" sz="900" kern="1200" dirty="0">
                <a:solidFill>
                  <a:srgbClr val="475278"/>
                </a:solidFill>
                <a:latin typeface="Century Gothic" panose="020B0502020202020204" pitchFamily="34" charset="0"/>
                <a:ea typeface="萝莉体 第二版" panose="02000500000000000000" pitchFamily="2" charset="-122"/>
                <a:cs typeface="萝莉体 第二版" panose="02000500000000000000" pitchFamily="2" charset="-122"/>
                <a:sym typeface="Noteworthy Bold"/>
              </a:rPr>
              <a:t>: </a:t>
            </a:r>
            <a:r>
              <a:rPr lang="en-US" sz="900" kern="1200" dirty="0" err="1">
                <a:solidFill>
                  <a:srgbClr val="475278"/>
                </a:solidFill>
                <a:latin typeface="Century Gothic" panose="020B0502020202020204" pitchFamily="34" charset="0"/>
                <a:ea typeface="萝莉体 第二版" panose="02000500000000000000" pitchFamily="2" charset="-122"/>
                <a:cs typeface="萝莉体 第二版" panose="02000500000000000000" pitchFamily="2" charset="-122"/>
                <a:sym typeface="Noteworthy Bold"/>
              </a:rPr>
              <a:t>Tiansheng</a:t>
            </a:r>
            <a:r>
              <a:rPr lang="en-US" sz="900" kern="1200" dirty="0">
                <a:solidFill>
                  <a:srgbClr val="475278"/>
                </a:solidFill>
                <a:latin typeface="Century Gothic" panose="020B0502020202020204" pitchFamily="34" charset="0"/>
                <a:ea typeface="萝莉体 第二版" panose="02000500000000000000" pitchFamily="2" charset="-122"/>
                <a:cs typeface="萝莉体 第二版" panose="02000500000000000000" pitchFamily="2" charset="-122"/>
                <a:sym typeface="Noteworthy Bold"/>
              </a:rPr>
              <a:t> Liu, </a:t>
            </a:r>
            <a:r>
              <a:rPr lang="en-US" sz="900" kern="1200" dirty="0" err="1">
                <a:solidFill>
                  <a:srgbClr val="475278"/>
                </a:solidFill>
                <a:latin typeface="Century Gothic" panose="020B0502020202020204" pitchFamily="34" charset="0"/>
                <a:ea typeface="萝莉体 第二版" panose="02000500000000000000" pitchFamily="2" charset="-122"/>
                <a:cs typeface="萝莉体 第二版" panose="02000500000000000000" pitchFamily="2" charset="-122"/>
                <a:sym typeface="Noteworthy Bold"/>
              </a:rPr>
              <a:t>Kewen</a:t>
            </a:r>
            <a:r>
              <a:rPr lang="en-US" sz="900" kern="1200" dirty="0">
                <a:solidFill>
                  <a:srgbClr val="475278"/>
                </a:solidFill>
                <a:latin typeface="Century Gothic" panose="020B0502020202020204" pitchFamily="34" charset="0"/>
                <a:ea typeface="萝莉体 第二版" panose="02000500000000000000" pitchFamily="2" charset="-122"/>
                <a:cs typeface="萝莉体 第二版" panose="02000500000000000000" pitchFamily="2" charset="-122"/>
                <a:sym typeface="Noteworthy Bold"/>
              </a:rPr>
              <a:t> </a:t>
            </a:r>
            <a:r>
              <a:rPr lang="en-US" sz="900" kern="1200" dirty="0" err="1">
                <a:solidFill>
                  <a:srgbClr val="475278"/>
                </a:solidFill>
                <a:latin typeface="Century Gothic" panose="020B0502020202020204" pitchFamily="34" charset="0"/>
                <a:ea typeface="萝莉体 第二版" panose="02000500000000000000" pitchFamily="2" charset="-122"/>
                <a:cs typeface="萝莉体 第二版" panose="02000500000000000000" pitchFamily="2" charset="-122"/>
                <a:sym typeface="Noteworthy Bold"/>
              </a:rPr>
              <a:t>Su</a:t>
            </a:r>
            <a:r>
              <a:rPr lang="en-US" sz="900" kern="1200" dirty="0">
                <a:solidFill>
                  <a:srgbClr val="475278"/>
                </a:solidFill>
                <a:latin typeface="Century Gothic" panose="020B0502020202020204" pitchFamily="34" charset="0"/>
                <a:ea typeface="萝莉体 第二版" panose="02000500000000000000" pitchFamily="2" charset="-122"/>
                <a:cs typeface="萝莉体 第二版" panose="02000500000000000000" pitchFamily="2" charset="-122"/>
                <a:sym typeface="Noteworthy Bold"/>
              </a:rPr>
              <a:t>, Yinan Chen and me.</a:t>
            </a:r>
          </a:p>
          <a:p>
            <a:pPr defTabSz="342900">
              <a:lnSpc>
                <a:spcPct val="120000"/>
              </a:lnSpc>
              <a:buClrTx/>
              <a:tabLst>
                <a:tab pos="800100" algn="l"/>
              </a:tabLst>
              <a:defRPr sz="3600">
                <a:solidFill>
                  <a:srgbClr val="475278"/>
                </a:solidFill>
                <a:latin typeface="Noteworthy Bold"/>
                <a:ea typeface="Noteworthy Bold"/>
                <a:cs typeface="Noteworthy Bold"/>
                <a:sym typeface="Noteworthy Bold"/>
              </a:defRPr>
            </a:pPr>
            <a:r>
              <a:rPr lang="en-US" sz="900" b="1" kern="1200" dirty="0">
                <a:solidFill>
                  <a:srgbClr val="475278"/>
                </a:solidFill>
                <a:latin typeface="Century Gothic" panose="020B0502020202020204" pitchFamily="34" charset="0"/>
                <a:ea typeface="萝莉体 第二版" panose="02000500000000000000" pitchFamily="2" charset="-122"/>
                <a:cs typeface="萝莉体 第二版" panose="02000500000000000000" pitchFamily="2" charset="-122"/>
                <a:sym typeface="Noteworthy Bold"/>
              </a:rPr>
              <a:t>Back-end :</a:t>
            </a:r>
            <a:r>
              <a:rPr lang="en-US" sz="900" kern="1200" dirty="0">
                <a:solidFill>
                  <a:srgbClr val="475278"/>
                </a:solidFill>
                <a:latin typeface="Century Gothic" panose="020B0502020202020204" pitchFamily="34" charset="0"/>
                <a:ea typeface="萝莉体 第二版" panose="02000500000000000000" pitchFamily="2" charset="-122"/>
                <a:cs typeface="萝莉体 第二版" panose="02000500000000000000" pitchFamily="2" charset="-122"/>
                <a:sym typeface="Noteworthy Bold"/>
              </a:rPr>
              <a:t>Jack Li, </a:t>
            </a:r>
            <a:r>
              <a:rPr lang="en-US" sz="900" kern="1200" dirty="0" err="1">
                <a:solidFill>
                  <a:srgbClr val="475278"/>
                </a:solidFill>
                <a:latin typeface="Century Gothic" panose="020B0502020202020204" pitchFamily="34" charset="0"/>
                <a:ea typeface="萝莉体 第二版" panose="02000500000000000000" pitchFamily="2" charset="-122"/>
                <a:cs typeface="萝莉体 第二版" panose="02000500000000000000" pitchFamily="2" charset="-122"/>
                <a:sym typeface="Noteworthy Bold"/>
              </a:rPr>
              <a:t>Haozhe</a:t>
            </a:r>
            <a:r>
              <a:rPr lang="en-US" sz="900" kern="1200" dirty="0">
                <a:solidFill>
                  <a:srgbClr val="475278"/>
                </a:solidFill>
                <a:latin typeface="Century Gothic" panose="020B0502020202020204" pitchFamily="34" charset="0"/>
                <a:ea typeface="萝莉体 第二版" panose="02000500000000000000" pitchFamily="2" charset="-122"/>
                <a:cs typeface="萝莉体 第二版" panose="02000500000000000000" pitchFamily="2" charset="-122"/>
                <a:sym typeface="Noteworthy Bold"/>
              </a:rPr>
              <a:t> Zhang,</a:t>
            </a:r>
            <a:r>
              <a:rPr lang="en-CN" sz="900" kern="1200" dirty="0">
                <a:solidFill>
                  <a:srgbClr val="475278"/>
                </a:solidFill>
                <a:latin typeface="Century Gothic" panose="020B0502020202020204" pitchFamily="34" charset="0"/>
                <a:ea typeface="Apple Color Emoji" pitchFamily="2" charset="0"/>
                <a:cs typeface="Broadway" panose="020F0502020204030204" pitchFamily="34" charset="0"/>
                <a:sym typeface="Noteworthy Bold"/>
              </a:rPr>
              <a:t> Trung Kien Hoang </a:t>
            </a:r>
            <a:endParaRPr sz="900" kern="1200" dirty="0">
              <a:solidFill>
                <a:srgbClr val="475278"/>
              </a:solidFill>
              <a:latin typeface="Century Gothic" panose="020B0502020202020204" pitchFamily="34" charset="0"/>
              <a:ea typeface="萝莉体 第二版" panose="02000500000000000000" pitchFamily="2" charset="-122"/>
              <a:cs typeface="萝莉体 第二版" panose="02000500000000000000" pitchFamily="2" charset="-122"/>
              <a:sym typeface="Noteworthy Bold"/>
            </a:endParaRPr>
          </a:p>
        </p:txBody>
      </p:sp>
      <p:sp>
        <p:nvSpPr>
          <p:cNvPr id="7" name="chenying0907 109"/>
          <p:cNvSpPr/>
          <p:nvPr/>
        </p:nvSpPr>
        <p:spPr>
          <a:xfrm>
            <a:off x="4827319" y="3439517"/>
            <a:ext cx="655253" cy="624000"/>
          </a:xfrm>
          <a:custGeom>
            <a:avLst/>
            <a:gdLst/>
            <a:ahLst/>
            <a:cxnLst>
              <a:cxn ang="0">
                <a:pos x="wd2" y="hd2"/>
              </a:cxn>
              <a:cxn ang="5400000">
                <a:pos x="wd2" y="hd2"/>
              </a:cxn>
              <a:cxn ang="10800000">
                <a:pos x="wd2" y="hd2"/>
              </a:cxn>
              <a:cxn ang="16200000">
                <a:pos x="wd2" y="hd2"/>
              </a:cxn>
            </a:cxnLst>
            <a:rect l="0" t="0" r="r" b="b"/>
            <a:pathLst>
              <a:path w="21394" h="21252" extrusionOk="0">
                <a:moveTo>
                  <a:pt x="0" y="11486"/>
                </a:moveTo>
                <a:cubicBezTo>
                  <a:pt x="6297" y="11810"/>
                  <a:pt x="8452" y="9094"/>
                  <a:pt x="10432" y="6445"/>
                </a:cubicBezTo>
                <a:cubicBezTo>
                  <a:pt x="11413" y="5133"/>
                  <a:pt x="12361" y="62"/>
                  <a:pt x="14424" y="1"/>
                </a:cubicBezTo>
                <a:cubicBezTo>
                  <a:pt x="15769" y="-39"/>
                  <a:pt x="16223" y="2237"/>
                  <a:pt x="16082" y="3272"/>
                </a:cubicBezTo>
                <a:cubicBezTo>
                  <a:pt x="15861" y="4889"/>
                  <a:pt x="14041" y="6135"/>
                  <a:pt x="14194" y="7965"/>
                </a:cubicBezTo>
                <a:cubicBezTo>
                  <a:pt x="14390" y="10301"/>
                  <a:pt x="17861" y="9673"/>
                  <a:pt x="19260" y="10227"/>
                </a:cubicBezTo>
                <a:cubicBezTo>
                  <a:pt x="19766" y="10428"/>
                  <a:pt x="21231" y="11033"/>
                  <a:pt x="21376" y="11673"/>
                </a:cubicBezTo>
                <a:cubicBezTo>
                  <a:pt x="21570" y="12535"/>
                  <a:pt x="20193" y="13225"/>
                  <a:pt x="19575" y="13518"/>
                </a:cubicBezTo>
                <a:cubicBezTo>
                  <a:pt x="20100" y="13794"/>
                  <a:pt x="21600" y="14815"/>
                  <a:pt x="21175" y="15661"/>
                </a:cubicBezTo>
                <a:cubicBezTo>
                  <a:pt x="20946" y="16116"/>
                  <a:pt x="20069" y="16279"/>
                  <a:pt x="19912" y="16721"/>
                </a:cubicBezTo>
                <a:cubicBezTo>
                  <a:pt x="19755" y="17170"/>
                  <a:pt x="20477" y="17215"/>
                  <a:pt x="20793" y="17467"/>
                </a:cubicBezTo>
                <a:cubicBezTo>
                  <a:pt x="21207" y="17798"/>
                  <a:pt x="21392" y="18222"/>
                  <a:pt x="21094" y="18674"/>
                </a:cubicBezTo>
                <a:cubicBezTo>
                  <a:pt x="20996" y="18822"/>
                  <a:pt x="20711" y="18995"/>
                  <a:pt x="20448" y="19175"/>
                </a:cubicBezTo>
                <a:cubicBezTo>
                  <a:pt x="20191" y="19349"/>
                  <a:pt x="19956" y="19529"/>
                  <a:pt x="19937" y="19697"/>
                </a:cubicBezTo>
                <a:cubicBezTo>
                  <a:pt x="19902" y="20016"/>
                  <a:pt x="20352" y="20019"/>
                  <a:pt x="20495" y="20232"/>
                </a:cubicBezTo>
                <a:cubicBezTo>
                  <a:pt x="21389" y="21561"/>
                  <a:pt x="18668" y="21213"/>
                  <a:pt x="18243" y="21207"/>
                </a:cubicBezTo>
                <a:cubicBezTo>
                  <a:pt x="15548" y="21174"/>
                  <a:pt x="12492" y="21415"/>
                  <a:pt x="9278" y="20028"/>
                </a:cubicBezTo>
                <a:cubicBezTo>
                  <a:pt x="6757" y="18941"/>
                  <a:pt x="4040" y="19440"/>
                  <a:pt x="1192" y="19163"/>
                </a:cubicBezTo>
              </a:path>
            </a:pathLst>
          </a:custGeom>
          <a:ln w="38100">
            <a:solidFill>
              <a:srgbClr val="46537A"/>
            </a:solidFill>
            <a:miter lim="400000"/>
          </a:ln>
        </p:spPr>
        <p:txBody>
          <a:bodyPr lIns="28575" tIns="28575" rIns="28575" bIns="28575" anchor="ct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8" name="chenying0907 148"/>
          <p:cNvSpPr/>
          <p:nvPr/>
        </p:nvSpPr>
        <p:spPr>
          <a:xfrm>
            <a:off x="5612857" y="3357952"/>
            <a:ext cx="3603626" cy="92288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8575" tIns="28575" rIns="28575" bIns="28575" numCol="1" anchor="ctr">
            <a:spAutoFit/>
          </a:bodyPr>
          <a:lstStyle/>
          <a:p>
            <a:pPr defTabSz="342900">
              <a:lnSpc>
                <a:spcPct val="120000"/>
              </a:lnSpc>
              <a:buClrTx/>
              <a:tabLst>
                <a:tab pos="800100" algn="l"/>
              </a:tabLst>
              <a:defRPr sz="3600">
                <a:solidFill>
                  <a:srgbClr val="475278"/>
                </a:solidFill>
                <a:latin typeface="Noteworthy Bold"/>
                <a:ea typeface="Noteworthy Bold"/>
                <a:cs typeface="Noteworthy Bold"/>
                <a:sym typeface="Noteworthy Bold"/>
              </a:defRPr>
            </a:pPr>
            <a:r>
              <a:rPr lang="en-CN" sz="1200" b="1" kern="1200" dirty="0">
                <a:solidFill>
                  <a:srgbClr val="475278"/>
                </a:solidFill>
                <a:latin typeface="Century Gothic" panose="020B0502020202020204" pitchFamily="34" charset="0"/>
                <a:sym typeface="Noteworthy Bold"/>
              </a:rPr>
              <a:t>Team acceptance on the project : </a:t>
            </a:r>
            <a:r>
              <a:rPr lang="en-CN" sz="1200" kern="1200" dirty="0">
                <a:solidFill>
                  <a:srgbClr val="475278"/>
                </a:solidFill>
                <a:latin typeface="Century Gothic" panose="020B0502020202020204" pitchFamily="34" charset="0"/>
                <a:sym typeface="Noteworthy Bold"/>
              </a:rPr>
              <a:t>We changed our project to this new one, as team members have different skills and development experience. </a:t>
            </a:r>
            <a:endParaRPr sz="1200" kern="1200" dirty="0">
              <a:solidFill>
                <a:srgbClr val="475278"/>
              </a:solidFill>
              <a:latin typeface="Century Gothic" panose="020B0502020202020204" pitchFamily="34" charset="0"/>
              <a:ea typeface="萝莉体 第二版" panose="02000500000000000000" pitchFamily="2" charset="-122"/>
              <a:cs typeface="萝莉体 第二版" panose="02000500000000000000" pitchFamily="2" charset="-122"/>
              <a:sym typeface="Noteworthy Bold"/>
            </a:endParaRPr>
          </a:p>
        </p:txBody>
      </p:sp>
      <p:grpSp>
        <p:nvGrpSpPr>
          <p:cNvPr id="15" name="Group 44"/>
          <p:cNvGrpSpPr/>
          <p:nvPr/>
        </p:nvGrpSpPr>
        <p:grpSpPr>
          <a:xfrm>
            <a:off x="2197771" y="1575665"/>
            <a:ext cx="605525" cy="680106"/>
            <a:chOff x="0" y="0"/>
            <a:chExt cx="807366" cy="906807"/>
          </a:xfrm>
        </p:grpSpPr>
        <p:sp>
          <p:nvSpPr>
            <p:cNvPr id="16" name="chenying0907 42"/>
            <p:cNvSpPr/>
            <p:nvPr/>
          </p:nvSpPr>
          <p:spPr>
            <a:xfrm>
              <a:off x="-1" y="101600"/>
              <a:ext cx="792823" cy="805208"/>
            </a:xfrm>
            <a:custGeom>
              <a:avLst/>
              <a:gdLst/>
              <a:ahLst/>
              <a:cxnLst>
                <a:cxn ang="0">
                  <a:pos x="wd2" y="hd2"/>
                </a:cxn>
                <a:cxn ang="5400000">
                  <a:pos x="wd2" y="hd2"/>
                </a:cxn>
                <a:cxn ang="10800000">
                  <a:pos x="wd2" y="hd2"/>
                </a:cxn>
                <a:cxn ang="16200000">
                  <a:pos x="wd2" y="hd2"/>
                </a:cxn>
              </a:cxnLst>
              <a:rect l="0" t="0" r="r" b="b"/>
              <a:pathLst>
                <a:path w="19846" h="19829" extrusionOk="0">
                  <a:moveTo>
                    <a:pt x="13770" y="824"/>
                  </a:moveTo>
                  <a:cubicBezTo>
                    <a:pt x="8089" y="-376"/>
                    <a:pt x="1804" y="-1265"/>
                    <a:pt x="353" y="5681"/>
                  </a:cubicBezTo>
                  <a:cubicBezTo>
                    <a:pt x="-441" y="9482"/>
                    <a:pt x="-115" y="16268"/>
                    <a:pt x="3660" y="18583"/>
                  </a:cubicBezTo>
                  <a:cubicBezTo>
                    <a:pt x="6516" y="20335"/>
                    <a:pt x="12966" y="20052"/>
                    <a:pt x="15977" y="18892"/>
                  </a:cubicBezTo>
                  <a:cubicBezTo>
                    <a:pt x="21159" y="16897"/>
                    <a:pt x="19879" y="11191"/>
                    <a:pt x="19174" y="6766"/>
                  </a:cubicBezTo>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17" name="chenying0907 43"/>
            <p:cNvSpPr/>
            <p:nvPr/>
          </p:nvSpPr>
          <p:spPr>
            <a:xfrm>
              <a:off x="165100" y="-1"/>
              <a:ext cx="642267" cy="718972"/>
            </a:xfrm>
            <a:custGeom>
              <a:avLst/>
              <a:gdLst/>
              <a:ahLst/>
              <a:cxnLst>
                <a:cxn ang="0">
                  <a:pos x="wd2" y="hd2"/>
                </a:cxn>
                <a:cxn ang="5400000">
                  <a:pos x="wd2" y="hd2"/>
                </a:cxn>
                <a:cxn ang="10800000">
                  <a:pos x="wd2" y="hd2"/>
                </a:cxn>
                <a:cxn ang="16200000">
                  <a:pos x="wd2" y="hd2"/>
                </a:cxn>
              </a:cxnLst>
              <a:rect l="0" t="0" r="r" b="b"/>
              <a:pathLst>
                <a:path w="21521" h="21116" extrusionOk="0">
                  <a:moveTo>
                    <a:pt x="21521" y="13"/>
                  </a:moveTo>
                  <a:cubicBezTo>
                    <a:pt x="21600" y="-484"/>
                    <a:pt x="8558" y="13479"/>
                    <a:pt x="8933" y="13772"/>
                  </a:cubicBezTo>
                  <a:cubicBezTo>
                    <a:pt x="6785" y="12126"/>
                    <a:pt x="2898" y="10471"/>
                    <a:pt x="0" y="10120"/>
                  </a:cubicBezTo>
                  <a:cubicBezTo>
                    <a:pt x="1254" y="12620"/>
                    <a:pt x="2166" y="14279"/>
                    <a:pt x="4430" y="16128"/>
                  </a:cubicBezTo>
                  <a:cubicBezTo>
                    <a:pt x="4883" y="16498"/>
                    <a:pt x="10336" y="20581"/>
                    <a:pt x="9763" y="21116"/>
                  </a:cubicBezTo>
                  <a:cubicBezTo>
                    <a:pt x="14957" y="16270"/>
                    <a:pt x="20402" y="7017"/>
                    <a:pt x="21521" y="13"/>
                  </a:cubicBezTo>
                  <a:close/>
                </a:path>
              </a:pathLst>
            </a:custGeom>
            <a:solidFill>
              <a:srgbClr val="FDD67A"/>
            </a:solid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grpSp>
      <p:grpSp>
        <p:nvGrpSpPr>
          <p:cNvPr id="48" name="组 47"/>
          <p:cNvGrpSpPr/>
          <p:nvPr/>
        </p:nvGrpSpPr>
        <p:grpSpPr>
          <a:xfrm>
            <a:off x="593000" y="1061579"/>
            <a:ext cx="3570786" cy="3820167"/>
            <a:chOff x="829100" y="2206816"/>
            <a:chExt cx="4556482" cy="4874704"/>
          </a:xfrm>
        </p:grpSpPr>
        <p:grpSp>
          <p:nvGrpSpPr>
            <p:cNvPr id="23" name="Group 32"/>
            <p:cNvGrpSpPr/>
            <p:nvPr/>
          </p:nvGrpSpPr>
          <p:grpSpPr>
            <a:xfrm rot="20904357">
              <a:off x="829100" y="2206816"/>
              <a:ext cx="4556482" cy="4874704"/>
              <a:chOff x="88900" y="0"/>
              <a:chExt cx="2639505" cy="2823847"/>
            </a:xfrm>
          </p:grpSpPr>
          <p:sp>
            <p:nvSpPr>
              <p:cNvPr id="24" name="chenying0907 29"/>
              <p:cNvSpPr/>
              <p:nvPr/>
            </p:nvSpPr>
            <p:spPr>
              <a:xfrm>
                <a:off x="355600" y="0"/>
                <a:ext cx="2372805" cy="2607215"/>
              </a:xfrm>
              <a:custGeom>
                <a:avLst/>
                <a:gdLst/>
                <a:ahLst/>
                <a:cxnLst>
                  <a:cxn ang="0">
                    <a:pos x="wd2" y="hd2"/>
                  </a:cxn>
                  <a:cxn ang="5400000">
                    <a:pos x="wd2" y="hd2"/>
                  </a:cxn>
                  <a:cxn ang="10800000">
                    <a:pos x="wd2" y="hd2"/>
                  </a:cxn>
                  <a:cxn ang="16200000">
                    <a:pos x="wd2" y="hd2"/>
                  </a:cxn>
                </a:cxnLst>
                <a:rect l="0" t="0" r="r" b="b"/>
                <a:pathLst>
                  <a:path w="21600" h="21600" extrusionOk="0">
                    <a:moveTo>
                      <a:pt x="15178" y="0"/>
                    </a:moveTo>
                    <a:cubicBezTo>
                      <a:pt x="15283" y="360"/>
                      <a:pt x="1413" y="2588"/>
                      <a:pt x="0" y="2538"/>
                    </a:cubicBezTo>
                    <a:cubicBezTo>
                      <a:pt x="1189" y="8871"/>
                      <a:pt x="2988" y="15292"/>
                      <a:pt x="4463" y="21600"/>
                    </a:cubicBezTo>
                    <a:cubicBezTo>
                      <a:pt x="10160" y="21478"/>
                      <a:pt x="15941" y="19429"/>
                      <a:pt x="21600" y="18751"/>
                    </a:cubicBezTo>
                    <a:cubicBezTo>
                      <a:pt x="21453" y="15310"/>
                      <a:pt x="18621" y="11919"/>
                      <a:pt x="17450" y="8748"/>
                    </a:cubicBezTo>
                    <a:cubicBezTo>
                      <a:pt x="16397" y="5895"/>
                      <a:pt x="16019" y="2887"/>
                      <a:pt x="15178" y="0"/>
                    </a:cubicBezTo>
                    <a:close/>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25" name="chenying0907 30"/>
              <p:cNvSpPr/>
              <p:nvPr/>
            </p:nvSpPr>
            <p:spPr>
              <a:xfrm>
                <a:off x="88900" y="508000"/>
                <a:ext cx="2533719" cy="2315847"/>
              </a:xfrm>
              <a:custGeom>
                <a:avLst/>
                <a:gdLst/>
                <a:ahLst/>
                <a:cxnLst>
                  <a:cxn ang="0">
                    <a:pos x="wd2" y="hd2"/>
                  </a:cxn>
                  <a:cxn ang="5400000">
                    <a:pos x="wd2" y="hd2"/>
                  </a:cxn>
                  <a:cxn ang="10800000">
                    <a:pos x="wd2" y="hd2"/>
                  </a:cxn>
                  <a:cxn ang="16200000">
                    <a:pos x="wd2" y="hd2"/>
                  </a:cxn>
                </a:cxnLst>
                <a:rect l="0" t="0" r="r" b="b"/>
                <a:pathLst>
                  <a:path w="21600" h="21600" extrusionOk="0">
                    <a:moveTo>
                      <a:pt x="2405" y="0"/>
                    </a:moveTo>
                    <a:lnTo>
                      <a:pt x="0" y="702"/>
                    </a:lnTo>
                    <a:cubicBezTo>
                      <a:pt x="1804" y="5235"/>
                      <a:pt x="3615" y="14498"/>
                      <a:pt x="4997" y="21600"/>
                    </a:cubicBezTo>
                    <a:cubicBezTo>
                      <a:pt x="10332" y="21463"/>
                      <a:pt x="16300" y="19156"/>
                      <a:pt x="21600" y="18393"/>
                    </a:cubicBezTo>
                    <a:lnTo>
                      <a:pt x="20804" y="16702"/>
                    </a:lnTo>
                  </a:path>
                </a:pathLst>
              </a:custGeom>
              <a:noFill/>
              <a:ln w="38100" cap="flat">
                <a:solidFill>
                  <a:srgbClr val="46537A">
                    <a:alpha val="49000"/>
                  </a:srgbClr>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grpSp>
        <p:sp>
          <p:nvSpPr>
            <p:cNvPr id="42" name="任意形状 41"/>
            <p:cNvSpPr/>
            <p:nvPr/>
          </p:nvSpPr>
          <p:spPr>
            <a:xfrm>
              <a:off x="1723292" y="3446585"/>
              <a:ext cx="949570" cy="299210"/>
            </a:xfrm>
            <a:custGeom>
              <a:avLst/>
              <a:gdLst>
                <a:gd name="connsiteX0" fmla="*/ 0 w 949570"/>
                <a:gd name="connsiteY0" fmla="*/ 281353 h 299210"/>
                <a:gd name="connsiteX1" fmla="*/ 70339 w 949570"/>
                <a:gd name="connsiteY1" fmla="*/ 298938 h 299210"/>
                <a:gd name="connsiteX2" fmla="*/ 228600 w 949570"/>
                <a:gd name="connsiteY2" fmla="*/ 246184 h 299210"/>
                <a:gd name="connsiteX3" fmla="*/ 509954 w 949570"/>
                <a:gd name="connsiteY3" fmla="*/ 193430 h 299210"/>
                <a:gd name="connsiteX4" fmla="*/ 703385 w 949570"/>
                <a:gd name="connsiteY4" fmla="*/ 123092 h 299210"/>
                <a:gd name="connsiteX5" fmla="*/ 773723 w 949570"/>
                <a:gd name="connsiteY5" fmla="*/ 87923 h 299210"/>
                <a:gd name="connsiteX6" fmla="*/ 879231 w 949570"/>
                <a:gd name="connsiteY6" fmla="*/ 52753 h 299210"/>
                <a:gd name="connsiteX7" fmla="*/ 931985 w 949570"/>
                <a:gd name="connsiteY7" fmla="*/ 35169 h 299210"/>
                <a:gd name="connsiteX8" fmla="*/ 949570 w 949570"/>
                <a:gd name="connsiteY8" fmla="*/ 0 h 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570" h="299210">
                  <a:moveTo>
                    <a:pt x="0" y="281353"/>
                  </a:moveTo>
                  <a:cubicBezTo>
                    <a:pt x="23446" y="287215"/>
                    <a:pt x="46291" y="301343"/>
                    <a:pt x="70339" y="298938"/>
                  </a:cubicBezTo>
                  <a:cubicBezTo>
                    <a:pt x="202234" y="285749"/>
                    <a:pt x="136276" y="261571"/>
                    <a:pt x="228600" y="246184"/>
                  </a:cubicBezTo>
                  <a:cubicBezTo>
                    <a:pt x="309104" y="232767"/>
                    <a:pt x="422748" y="219592"/>
                    <a:pt x="509954" y="193430"/>
                  </a:cubicBezTo>
                  <a:cubicBezTo>
                    <a:pt x="569940" y="175434"/>
                    <a:pt x="645300" y="148908"/>
                    <a:pt x="703385" y="123092"/>
                  </a:cubicBezTo>
                  <a:cubicBezTo>
                    <a:pt x="727339" y="112446"/>
                    <a:pt x="749384" y="97658"/>
                    <a:pt x="773723" y="87923"/>
                  </a:cubicBezTo>
                  <a:cubicBezTo>
                    <a:pt x="808143" y="74155"/>
                    <a:pt x="844062" y="64476"/>
                    <a:pt x="879231" y="52753"/>
                  </a:cubicBezTo>
                  <a:cubicBezTo>
                    <a:pt x="896816" y="46891"/>
                    <a:pt x="923695" y="51748"/>
                    <a:pt x="931985" y="35169"/>
                  </a:cubicBezTo>
                  <a:lnTo>
                    <a:pt x="949570" y="0"/>
                  </a:lnTo>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pPr>
              <a:endParaRPr lang="zh-CN" altLang="en-US" sz="2250" kern="1200">
                <a:solidFill>
                  <a:srgbClr val="FFFFFF"/>
                </a:solidFill>
                <a:effectLst>
                  <a:outerShdw blurRad="38100" dist="12700" dir="5400000">
                    <a:srgbClr val="000000">
                      <a:alpha val="50000"/>
                    </a:srgbClr>
                  </a:outerShdw>
                </a:effectLst>
                <a:latin typeface="DengXian"/>
                <a:ea typeface="DengXian" panose="02010600030101010101" pitchFamily="2" charset="-122"/>
                <a:cs typeface="+mn-cs"/>
              </a:endParaRPr>
            </a:p>
          </p:txBody>
        </p:sp>
        <p:sp>
          <p:nvSpPr>
            <p:cNvPr id="43" name="任意形状 42"/>
            <p:cNvSpPr/>
            <p:nvPr/>
          </p:nvSpPr>
          <p:spPr>
            <a:xfrm>
              <a:off x="1969477" y="4149969"/>
              <a:ext cx="351692" cy="123093"/>
            </a:xfrm>
            <a:custGeom>
              <a:avLst/>
              <a:gdLst>
                <a:gd name="connsiteX0" fmla="*/ 0 w 351692"/>
                <a:gd name="connsiteY0" fmla="*/ 123093 h 123093"/>
                <a:gd name="connsiteX1" fmla="*/ 140677 w 351692"/>
                <a:gd name="connsiteY1" fmla="*/ 87923 h 123093"/>
                <a:gd name="connsiteX2" fmla="*/ 193431 w 351692"/>
                <a:gd name="connsiteY2" fmla="*/ 70339 h 123093"/>
                <a:gd name="connsiteX3" fmla="*/ 281354 w 351692"/>
                <a:gd name="connsiteY3" fmla="*/ 52754 h 123093"/>
                <a:gd name="connsiteX4" fmla="*/ 351692 w 351692"/>
                <a:gd name="connsiteY4" fmla="*/ 0 h 123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692" h="123093">
                  <a:moveTo>
                    <a:pt x="0" y="123093"/>
                  </a:moveTo>
                  <a:cubicBezTo>
                    <a:pt x="46892" y="111370"/>
                    <a:pt x="94822" y="103208"/>
                    <a:pt x="140677" y="87923"/>
                  </a:cubicBezTo>
                  <a:cubicBezTo>
                    <a:pt x="158262" y="82062"/>
                    <a:pt x="175449" y="74835"/>
                    <a:pt x="193431" y="70339"/>
                  </a:cubicBezTo>
                  <a:cubicBezTo>
                    <a:pt x="222427" y="63090"/>
                    <a:pt x="252046" y="58616"/>
                    <a:pt x="281354" y="52754"/>
                  </a:cubicBezTo>
                  <a:cubicBezTo>
                    <a:pt x="341005" y="12987"/>
                    <a:pt x="319164" y="32529"/>
                    <a:pt x="351692" y="0"/>
                  </a:cubicBezTo>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pPr>
              <a:endParaRPr lang="zh-CN" altLang="en-US" sz="2250" kern="1200">
                <a:solidFill>
                  <a:srgbClr val="FFFFFF"/>
                </a:solidFill>
                <a:effectLst>
                  <a:outerShdw blurRad="38100" dist="12700" dir="5400000">
                    <a:srgbClr val="000000">
                      <a:alpha val="50000"/>
                    </a:srgbClr>
                  </a:outerShdw>
                </a:effectLst>
                <a:latin typeface="DengXian"/>
                <a:ea typeface="DengXian" panose="02010600030101010101" pitchFamily="2" charset="-122"/>
                <a:cs typeface="+mn-cs"/>
              </a:endParaRPr>
            </a:p>
          </p:txBody>
        </p:sp>
        <p:sp>
          <p:nvSpPr>
            <p:cNvPr id="44" name="任意形状 43"/>
            <p:cNvSpPr/>
            <p:nvPr/>
          </p:nvSpPr>
          <p:spPr>
            <a:xfrm>
              <a:off x="2514600" y="4026314"/>
              <a:ext cx="404446" cy="141240"/>
            </a:xfrm>
            <a:custGeom>
              <a:avLst/>
              <a:gdLst>
                <a:gd name="connsiteX0" fmla="*/ 0 w 404446"/>
                <a:gd name="connsiteY0" fmla="*/ 141240 h 141240"/>
                <a:gd name="connsiteX1" fmla="*/ 87923 w 404446"/>
                <a:gd name="connsiteY1" fmla="*/ 88486 h 141240"/>
                <a:gd name="connsiteX2" fmla="*/ 158262 w 404446"/>
                <a:gd name="connsiteY2" fmla="*/ 70901 h 141240"/>
                <a:gd name="connsiteX3" fmla="*/ 211015 w 404446"/>
                <a:gd name="connsiteY3" fmla="*/ 53317 h 141240"/>
                <a:gd name="connsiteX4" fmla="*/ 281354 w 404446"/>
                <a:gd name="connsiteY4" fmla="*/ 35732 h 141240"/>
                <a:gd name="connsiteX5" fmla="*/ 404446 w 404446"/>
                <a:gd name="connsiteY5" fmla="*/ 563 h 14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446" h="141240">
                  <a:moveTo>
                    <a:pt x="0" y="141240"/>
                  </a:moveTo>
                  <a:cubicBezTo>
                    <a:pt x="29308" y="123655"/>
                    <a:pt x="56690" y="102367"/>
                    <a:pt x="87923" y="88486"/>
                  </a:cubicBezTo>
                  <a:cubicBezTo>
                    <a:pt x="110008" y="78670"/>
                    <a:pt x="135024" y="77540"/>
                    <a:pt x="158262" y="70901"/>
                  </a:cubicBezTo>
                  <a:cubicBezTo>
                    <a:pt x="176084" y="65809"/>
                    <a:pt x="193193" y="58409"/>
                    <a:pt x="211015" y="53317"/>
                  </a:cubicBezTo>
                  <a:cubicBezTo>
                    <a:pt x="234253" y="46678"/>
                    <a:pt x="258725" y="44218"/>
                    <a:pt x="281354" y="35732"/>
                  </a:cubicBezTo>
                  <a:cubicBezTo>
                    <a:pt x="396109" y="-7301"/>
                    <a:pt x="306234" y="563"/>
                    <a:pt x="404446" y="563"/>
                  </a:cubicBezTo>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pPr>
              <a:endParaRPr lang="zh-CN" altLang="en-US" sz="2250" kern="1200">
                <a:solidFill>
                  <a:srgbClr val="FFFFFF"/>
                </a:solidFill>
                <a:effectLst>
                  <a:outerShdw blurRad="38100" dist="12700" dir="5400000">
                    <a:srgbClr val="000000">
                      <a:alpha val="50000"/>
                    </a:srgbClr>
                  </a:outerShdw>
                </a:effectLst>
                <a:latin typeface="DengXian"/>
                <a:ea typeface="DengXian" panose="02010600030101010101" pitchFamily="2" charset="-122"/>
                <a:cs typeface="+mn-cs"/>
              </a:endParaRPr>
            </a:p>
          </p:txBody>
        </p:sp>
        <p:sp>
          <p:nvSpPr>
            <p:cNvPr id="45" name="任意形状 44"/>
            <p:cNvSpPr/>
            <p:nvPr/>
          </p:nvSpPr>
          <p:spPr>
            <a:xfrm>
              <a:off x="3112477" y="3621846"/>
              <a:ext cx="844061" cy="369862"/>
            </a:xfrm>
            <a:custGeom>
              <a:avLst/>
              <a:gdLst>
                <a:gd name="connsiteX0" fmla="*/ 0 w 844061"/>
                <a:gd name="connsiteY0" fmla="*/ 369862 h 369862"/>
                <a:gd name="connsiteX1" fmla="*/ 158261 w 844061"/>
                <a:gd name="connsiteY1" fmla="*/ 317108 h 369862"/>
                <a:gd name="connsiteX2" fmla="*/ 298938 w 844061"/>
                <a:gd name="connsiteY2" fmla="*/ 264354 h 369862"/>
                <a:gd name="connsiteX3" fmla="*/ 369277 w 844061"/>
                <a:gd name="connsiteY3" fmla="*/ 211600 h 369862"/>
                <a:gd name="connsiteX4" fmla="*/ 474785 w 844061"/>
                <a:gd name="connsiteY4" fmla="*/ 176431 h 369862"/>
                <a:gd name="connsiteX5" fmla="*/ 597877 w 844061"/>
                <a:gd name="connsiteY5" fmla="*/ 106092 h 369862"/>
                <a:gd name="connsiteX6" fmla="*/ 703385 w 844061"/>
                <a:gd name="connsiteY6" fmla="*/ 53339 h 369862"/>
                <a:gd name="connsiteX7" fmla="*/ 738554 w 844061"/>
                <a:gd name="connsiteY7" fmla="*/ 18169 h 369862"/>
                <a:gd name="connsiteX8" fmla="*/ 844061 w 844061"/>
                <a:gd name="connsiteY8" fmla="*/ 585 h 36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4061" h="369862">
                  <a:moveTo>
                    <a:pt x="0" y="369862"/>
                  </a:moveTo>
                  <a:cubicBezTo>
                    <a:pt x="148214" y="340219"/>
                    <a:pt x="30856" y="371710"/>
                    <a:pt x="158261" y="317108"/>
                  </a:cubicBezTo>
                  <a:cubicBezTo>
                    <a:pt x="227354" y="287496"/>
                    <a:pt x="216975" y="309889"/>
                    <a:pt x="298938" y="264354"/>
                  </a:cubicBezTo>
                  <a:cubicBezTo>
                    <a:pt x="324558" y="250121"/>
                    <a:pt x="343063" y="224707"/>
                    <a:pt x="369277" y="211600"/>
                  </a:cubicBezTo>
                  <a:cubicBezTo>
                    <a:pt x="402435" y="195021"/>
                    <a:pt x="474785" y="176431"/>
                    <a:pt x="474785" y="176431"/>
                  </a:cubicBezTo>
                  <a:cubicBezTo>
                    <a:pt x="644861" y="48873"/>
                    <a:pt x="463618" y="173222"/>
                    <a:pt x="597877" y="106092"/>
                  </a:cubicBezTo>
                  <a:cubicBezTo>
                    <a:pt x="734223" y="37919"/>
                    <a:pt x="570793" y="97535"/>
                    <a:pt x="703385" y="53339"/>
                  </a:cubicBezTo>
                  <a:cubicBezTo>
                    <a:pt x="715108" y="41616"/>
                    <a:pt x="724338" y="26699"/>
                    <a:pt x="738554" y="18169"/>
                  </a:cubicBezTo>
                  <a:cubicBezTo>
                    <a:pt x="777128" y="-4975"/>
                    <a:pt x="802050" y="585"/>
                    <a:pt x="844061" y="585"/>
                  </a:cubicBezTo>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pPr>
              <a:endParaRPr lang="zh-CN" altLang="en-US" sz="2250" kern="1200">
                <a:solidFill>
                  <a:srgbClr val="FFFFFF"/>
                </a:solidFill>
                <a:effectLst>
                  <a:outerShdw blurRad="38100" dist="12700" dir="5400000">
                    <a:srgbClr val="000000">
                      <a:alpha val="50000"/>
                    </a:srgbClr>
                  </a:outerShdw>
                </a:effectLst>
                <a:latin typeface="DengXian"/>
                <a:ea typeface="DengXian" panose="02010600030101010101" pitchFamily="2" charset="-122"/>
                <a:cs typeface="+mn-cs"/>
              </a:endParaRPr>
            </a:p>
          </p:txBody>
        </p:sp>
        <p:sp>
          <p:nvSpPr>
            <p:cNvPr id="46" name="任意形状 45"/>
            <p:cNvSpPr/>
            <p:nvPr/>
          </p:nvSpPr>
          <p:spPr>
            <a:xfrm>
              <a:off x="2233246" y="4149969"/>
              <a:ext cx="2039816" cy="756139"/>
            </a:xfrm>
            <a:custGeom>
              <a:avLst/>
              <a:gdLst>
                <a:gd name="connsiteX0" fmla="*/ 0 w 2039816"/>
                <a:gd name="connsiteY0" fmla="*/ 756139 h 756139"/>
                <a:gd name="connsiteX1" fmla="*/ 105508 w 2039816"/>
                <a:gd name="connsiteY1" fmla="*/ 738554 h 756139"/>
                <a:gd name="connsiteX2" fmla="*/ 158262 w 2039816"/>
                <a:gd name="connsiteY2" fmla="*/ 703385 h 756139"/>
                <a:gd name="connsiteX3" fmla="*/ 281354 w 2039816"/>
                <a:gd name="connsiteY3" fmla="*/ 650631 h 756139"/>
                <a:gd name="connsiteX4" fmla="*/ 386862 w 2039816"/>
                <a:gd name="connsiteY4" fmla="*/ 615462 h 756139"/>
                <a:gd name="connsiteX5" fmla="*/ 527539 w 2039816"/>
                <a:gd name="connsiteY5" fmla="*/ 562708 h 756139"/>
                <a:gd name="connsiteX6" fmla="*/ 650631 w 2039816"/>
                <a:gd name="connsiteY6" fmla="*/ 527539 h 756139"/>
                <a:gd name="connsiteX7" fmla="*/ 720969 w 2039816"/>
                <a:gd name="connsiteY7" fmla="*/ 492369 h 756139"/>
                <a:gd name="connsiteX8" fmla="*/ 773723 w 2039816"/>
                <a:gd name="connsiteY8" fmla="*/ 474785 h 756139"/>
                <a:gd name="connsiteX9" fmla="*/ 861646 w 2039816"/>
                <a:gd name="connsiteY9" fmla="*/ 439616 h 756139"/>
                <a:gd name="connsiteX10" fmla="*/ 1019908 w 2039816"/>
                <a:gd name="connsiteY10" fmla="*/ 369277 h 756139"/>
                <a:gd name="connsiteX11" fmla="*/ 1160585 w 2039816"/>
                <a:gd name="connsiteY11" fmla="*/ 334108 h 756139"/>
                <a:gd name="connsiteX12" fmla="*/ 1248508 w 2039816"/>
                <a:gd name="connsiteY12" fmla="*/ 298939 h 756139"/>
                <a:gd name="connsiteX13" fmla="*/ 1301262 w 2039816"/>
                <a:gd name="connsiteY13" fmla="*/ 281354 h 756139"/>
                <a:gd name="connsiteX14" fmla="*/ 1371600 w 2039816"/>
                <a:gd name="connsiteY14" fmla="*/ 228600 h 756139"/>
                <a:gd name="connsiteX15" fmla="*/ 1441939 w 2039816"/>
                <a:gd name="connsiteY15" fmla="*/ 211016 h 756139"/>
                <a:gd name="connsiteX16" fmla="*/ 1529862 w 2039816"/>
                <a:gd name="connsiteY16" fmla="*/ 175846 h 756139"/>
                <a:gd name="connsiteX17" fmla="*/ 1670539 w 2039816"/>
                <a:gd name="connsiteY17" fmla="*/ 123093 h 756139"/>
                <a:gd name="connsiteX18" fmla="*/ 1723292 w 2039816"/>
                <a:gd name="connsiteY18" fmla="*/ 87923 h 756139"/>
                <a:gd name="connsiteX19" fmla="*/ 1776046 w 2039816"/>
                <a:gd name="connsiteY19" fmla="*/ 70339 h 756139"/>
                <a:gd name="connsiteX20" fmla="*/ 1951892 w 2039816"/>
                <a:gd name="connsiteY20" fmla="*/ 35169 h 756139"/>
                <a:gd name="connsiteX21" fmla="*/ 2039816 w 2039816"/>
                <a:gd name="connsiteY21" fmla="*/ 0 h 75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9816" h="756139">
                  <a:moveTo>
                    <a:pt x="0" y="756139"/>
                  </a:moveTo>
                  <a:cubicBezTo>
                    <a:pt x="35169" y="750277"/>
                    <a:pt x="71683" y="749829"/>
                    <a:pt x="105508" y="738554"/>
                  </a:cubicBezTo>
                  <a:cubicBezTo>
                    <a:pt x="125558" y="731871"/>
                    <a:pt x="139359" y="712836"/>
                    <a:pt x="158262" y="703385"/>
                  </a:cubicBezTo>
                  <a:cubicBezTo>
                    <a:pt x="198189" y="683421"/>
                    <a:pt x="239689" y="666656"/>
                    <a:pt x="281354" y="650631"/>
                  </a:cubicBezTo>
                  <a:cubicBezTo>
                    <a:pt x="315955" y="637323"/>
                    <a:pt x="351950" y="627931"/>
                    <a:pt x="386862" y="615462"/>
                  </a:cubicBezTo>
                  <a:cubicBezTo>
                    <a:pt x="434025" y="598618"/>
                    <a:pt x="480028" y="578545"/>
                    <a:pt x="527539" y="562708"/>
                  </a:cubicBezTo>
                  <a:cubicBezTo>
                    <a:pt x="568022" y="549214"/>
                    <a:pt x="610528" y="542122"/>
                    <a:pt x="650631" y="527539"/>
                  </a:cubicBezTo>
                  <a:cubicBezTo>
                    <a:pt x="675266" y="518581"/>
                    <a:pt x="696875" y="502695"/>
                    <a:pt x="720969" y="492369"/>
                  </a:cubicBezTo>
                  <a:cubicBezTo>
                    <a:pt x="738006" y="485067"/>
                    <a:pt x="756367" y="481293"/>
                    <a:pt x="773723" y="474785"/>
                  </a:cubicBezTo>
                  <a:cubicBezTo>
                    <a:pt x="803279" y="463702"/>
                    <a:pt x="832801" y="452436"/>
                    <a:pt x="861646" y="439616"/>
                  </a:cubicBezTo>
                  <a:cubicBezTo>
                    <a:pt x="937337" y="405975"/>
                    <a:pt x="935198" y="395342"/>
                    <a:pt x="1019908" y="369277"/>
                  </a:cubicBezTo>
                  <a:cubicBezTo>
                    <a:pt x="1066106" y="355062"/>
                    <a:pt x="1114387" y="348323"/>
                    <a:pt x="1160585" y="334108"/>
                  </a:cubicBezTo>
                  <a:cubicBezTo>
                    <a:pt x="1190754" y="324825"/>
                    <a:pt x="1218952" y="310022"/>
                    <a:pt x="1248508" y="298939"/>
                  </a:cubicBezTo>
                  <a:cubicBezTo>
                    <a:pt x="1265864" y="292431"/>
                    <a:pt x="1283677" y="287216"/>
                    <a:pt x="1301262" y="281354"/>
                  </a:cubicBezTo>
                  <a:cubicBezTo>
                    <a:pt x="1324708" y="263769"/>
                    <a:pt x="1345386" y="241707"/>
                    <a:pt x="1371600" y="228600"/>
                  </a:cubicBezTo>
                  <a:cubicBezTo>
                    <a:pt x="1393216" y="217792"/>
                    <a:pt x="1419011" y="218659"/>
                    <a:pt x="1441939" y="211016"/>
                  </a:cubicBezTo>
                  <a:cubicBezTo>
                    <a:pt x="1471885" y="201034"/>
                    <a:pt x="1501629" y="189963"/>
                    <a:pt x="1529862" y="175846"/>
                  </a:cubicBezTo>
                  <a:cubicBezTo>
                    <a:pt x="1650604" y="115475"/>
                    <a:pt x="1500912" y="157017"/>
                    <a:pt x="1670539" y="123093"/>
                  </a:cubicBezTo>
                  <a:cubicBezTo>
                    <a:pt x="1688123" y="111370"/>
                    <a:pt x="1704389" y="97374"/>
                    <a:pt x="1723292" y="87923"/>
                  </a:cubicBezTo>
                  <a:cubicBezTo>
                    <a:pt x="1739871" y="79633"/>
                    <a:pt x="1758223" y="75431"/>
                    <a:pt x="1776046" y="70339"/>
                  </a:cubicBezTo>
                  <a:cubicBezTo>
                    <a:pt x="1898674" y="35303"/>
                    <a:pt x="1796434" y="69715"/>
                    <a:pt x="1951892" y="35169"/>
                  </a:cubicBezTo>
                  <a:cubicBezTo>
                    <a:pt x="1991008" y="26477"/>
                    <a:pt x="2006504" y="16656"/>
                    <a:pt x="2039816" y="0"/>
                  </a:cubicBezTo>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pPr>
              <a:endParaRPr lang="zh-CN" altLang="en-US" sz="2250" kern="1200">
                <a:solidFill>
                  <a:srgbClr val="FFFFFF"/>
                </a:solidFill>
                <a:effectLst>
                  <a:outerShdw blurRad="38100" dist="12700" dir="5400000">
                    <a:srgbClr val="000000">
                      <a:alpha val="50000"/>
                    </a:srgbClr>
                  </a:outerShdw>
                </a:effectLst>
                <a:latin typeface="DengXian"/>
                <a:ea typeface="DengXian" panose="02010600030101010101" pitchFamily="2" charset="-122"/>
                <a:cs typeface="+mn-cs"/>
              </a:endParaRPr>
            </a:p>
          </p:txBody>
        </p:sp>
        <p:sp>
          <p:nvSpPr>
            <p:cNvPr id="47" name="任意形状 46"/>
            <p:cNvSpPr/>
            <p:nvPr/>
          </p:nvSpPr>
          <p:spPr>
            <a:xfrm>
              <a:off x="2567354" y="4730194"/>
              <a:ext cx="1881554" cy="650698"/>
            </a:xfrm>
            <a:custGeom>
              <a:avLst/>
              <a:gdLst>
                <a:gd name="connsiteX0" fmla="*/ 0 w 1881554"/>
                <a:gd name="connsiteY0" fmla="*/ 650698 h 650698"/>
                <a:gd name="connsiteX1" fmla="*/ 105508 w 1881554"/>
                <a:gd name="connsiteY1" fmla="*/ 615529 h 650698"/>
                <a:gd name="connsiteX2" fmla="*/ 351692 w 1881554"/>
                <a:gd name="connsiteY2" fmla="*/ 545191 h 650698"/>
                <a:gd name="connsiteX3" fmla="*/ 703384 w 1881554"/>
                <a:gd name="connsiteY3" fmla="*/ 422098 h 650698"/>
                <a:gd name="connsiteX4" fmla="*/ 879231 w 1881554"/>
                <a:gd name="connsiteY4" fmla="*/ 386929 h 650698"/>
                <a:gd name="connsiteX5" fmla="*/ 984738 w 1881554"/>
                <a:gd name="connsiteY5" fmla="*/ 369344 h 650698"/>
                <a:gd name="connsiteX6" fmla="*/ 1213338 w 1881554"/>
                <a:gd name="connsiteY6" fmla="*/ 316591 h 650698"/>
                <a:gd name="connsiteX7" fmla="*/ 1266092 w 1881554"/>
                <a:gd name="connsiteY7" fmla="*/ 263837 h 650698"/>
                <a:gd name="connsiteX8" fmla="*/ 1336431 w 1881554"/>
                <a:gd name="connsiteY8" fmla="*/ 246252 h 650698"/>
                <a:gd name="connsiteX9" fmla="*/ 1389184 w 1881554"/>
                <a:gd name="connsiteY9" fmla="*/ 228668 h 650698"/>
                <a:gd name="connsiteX10" fmla="*/ 1441938 w 1881554"/>
                <a:gd name="connsiteY10" fmla="*/ 175914 h 650698"/>
                <a:gd name="connsiteX11" fmla="*/ 1582615 w 1881554"/>
                <a:gd name="connsiteY11" fmla="*/ 140744 h 650698"/>
                <a:gd name="connsiteX12" fmla="*/ 1635369 w 1881554"/>
                <a:gd name="connsiteY12" fmla="*/ 87991 h 650698"/>
                <a:gd name="connsiteX13" fmla="*/ 1811215 w 1881554"/>
                <a:gd name="connsiteY13" fmla="*/ 35237 h 650698"/>
                <a:gd name="connsiteX14" fmla="*/ 1881554 w 1881554"/>
                <a:gd name="connsiteY14" fmla="*/ 68 h 650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1554" h="650698">
                  <a:moveTo>
                    <a:pt x="0" y="650698"/>
                  </a:moveTo>
                  <a:cubicBezTo>
                    <a:pt x="35169" y="638975"/>
                    <a:pt x="70000" y="626181"/>
                    <a:pt x="105508" y="615529"/>
                  </a:cubicBezTo>
                  <a:cubicBezTo>
                    <a:pt x="187254" y="591005"/>
                    <a:pt x="271781" y="575158"/>
                    <a:pt x="351692" y="545191"/>
                  </a:cubicBezTo>
                  <a:cubicBezTo>
                    <a:pt x="428741" y="516298"/>
                    <a:pt x="641835" y="434408"/>
                    <a:pt x="703384" y="422098"/>
                  </a:cubicBezTo>
                  <a:cubicBezTo>
                    <a:pt x="762000" y="410375"/>
                    <a:pt x="820268" y="396756"/>
                    <a:pt x="879231" y="386929"/>
                  </a:cubicBezTo>
                  <a:cubicBezTo>
                    <a:pt x="914400" y="381067"/>
                    <a:pt x="950148" y="377991"/>
                    <a:pt x="984738" y="369344"/>
                  </a:cubicBezTo>
                  <a:cubicBezTo>
                    <a:pt x="1242199" y="304979"/>
                    <a:pt x="927621" y="357406"/>
                    <a:pt x="1213338" y="316591"/>
                  </a:cubicBezTo>
                  <a:cubicBezTo>
                    <a:pt x="1230923" y="299006"/>
                    <a:pt x="1244500" y="276175"/>
                    <a:pt x="1266092" y="263837"/>
                  </a:cubicBezTo>
                  <a:cubicBezTo>
                    <a:pt x="1287076" y="251846"/>
                    <a:pt x="1313193" y="252891"/>
                    <a:pt x="1336431" y="246252"/>
                  </a:cubicBezTo>
                  <a:cubicBezTo>
                    <a:pt x="1354253" y="241160"/>
                    <a:pt x="1371600" y="234529"/>
                    <a:pt x="1389184" y="228668"/>
                  </a:cubicBezTo>
                  <a:cubicBezTo>
                    <a:pt x="1406769" y="211083"/>
                    <a:pt x="1421246" y="189709"/>
                    <a:pt x="1441938" y="175914"/>
                  </a:cubicBezTo>
                  <a:cubicBezTo>
                    <a:pt x="1465112" y="160464"/>
                    <a:pt x="1569932" y="143281"/>
                    <a:pt x="1582615" y="140744"/>
                  </a:cubicBezTo>
                  <a:cubicBezTo>
                    <a:pt x="1600200" y="123160"/>
                    <a:pt x="1614281" y="101171"/>
                    <a:pt x="1635369" y="87991"/>
                  </a:cubicBezTo>
                  <a:cubicBezTo>
                    <a:pt x="1689807" y="53967"/>
                    <a:pt x="1750321" y="47415"/>
                    <a:pt x="1811215" y="35237"/>
                  </a:cubicBezTo>
                  <a:cubicBezTo>
                    <a:pt x="1868846" y="-3183"/>
                    <a:pt x="1842835" y="68"/>
                    <a:pt x="1881554" y="68"/>
                  </a:cubicBezTo>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pPr>
              <a:endParaRPr lang="zh-CN" altLang="en-US" sz="2250" kern="1200">
                <a:solidFill>
                  <a:srgbClr val="FFFFFF"/>
                </a:solidFill>
                <a:effectLst>
                  <a:outerShdw blurRad="38100" dist="12700" dir="5400000">
                    <a:srgbClr val="000000">
                      <a:alpha val="50000"/>
                    </a:srgbClr>
                  </a:outerShdw>
                </a:effectLst>
                <a:latin typeface="DengXian"/>
                <a:ea typeface="DengXian" panose="02010600030101010101" pitchFamily="2" charset="-122"/>
                <a:cs typeface="+mn-cs"/>
              </a:endParaRPr>
            </a:p>
          </p:txBody>
        </p:sp>
      </p:grpSp>
      <p:sp>
        <p:nvSpPr>
          <p:cNvPr id="21" name="chenying0907 109">
            <a:extLst>
              <a:ext uri="{FF2B5EF4-FFF2-40B4-BE49-F238E27FC236}">
                <a16:creationId xmlns:a16="http://schemas.microsoft.com/office/drawing/2014/main" id="{7D74BA92-8F32-3B42-B1E6-806793BA7AE8}"/>
              </a:ext>
            </a:extLst>
          </p:cNvPr>
          <p:cNvSpPr/>
          <p:nvPr/>
        </p:nvSpPr>
        <p:spPr>
          <a:xfrm>
            <a:off x="4827298" y="1452264"/>
            <a:ext cx="655253" cy="624000"/>
          </a:xfrm>
          <a:custGeom>
            <a:avLst/>
            <a:gdLst/>
            <a:ahLst/>
            <a:cxnLst>
              <a:cxn ang="0">
                <a:pos x="wd2" y="hd2"/>
              </a:cxn>
              <a:cxn ang="5400000">
                <a:pos x="wd2" y="hd2"/>
              </a:cxn>
              <a:cxn ang="10800000">
                <a:pos x="wd2" y="hd2"/>
              </a:cxn>
              <a:cxn ang="16200000">
                <a:pos x="wd2" y="hd2"/>
              </a:cxn>
            </a:cxnLst>
            <a:rect l="0" t="0" r="r" b="b"/>
            <a:pathLst>
              <a:path w="21394" h="21252" extrusionOk="0">
                <a:moveTo>
                  <a:pt x="0" y="11486"/>
                </a:moveTo>
                <a:cubicBezTo>
                  <a:pt x="6297" y="11810"/>
                  <a:pt x="8452" y="9094"/>
                  <a:pt x="10432" y="6445"/>
                </a:cubicBezTo>
                <a:cubicBezTo>
                  <a:pt x="11413" y="5133"/>
                  <a:pt x="12361" y="62"/>
                  <a:pt x="14424" y="1"/>
                </a:cubicBezTo>
                <a:cubicBezTo>
                  <a:pt x="15769" y="-39"/>
                  <a:pt x="16223" y="2237"/>
                  <a:pt x="16082" y="3272"/>
                </a:cubicBezTo>
                <a:cubicBezTo>
                  <a:pt x="15861" y="4889"/>
                  <a:pt x="14041" y="6135"/>
                  <a:pt x="14194" y="7965"/>
                </a:cubicBezTo>
                <a:cubicBezTo>
                  <a:pt x="14390" y="10301"/>
                  <a:pt x="17861" y="9673"/>
                  <a:pt x="19260" y="10227"/>
                </a:cubicBezTo>
                <a:cubicBezTo>
                  <a:pt x="19766" y="10428"/>
                  <a:pt x="21231" y="11033"/>
                  <a:pt x="21376" y="11673"/>
                </a:cubicBezTo>
                <a:cubicBezTo>
                  <a:pt x="21570" y="12535"/>
                  <a:pt x="20193" y="13225"/>
                  <a:pt x="19575" y="13518"/>
                </a:cubicBezTo>
                <a:cubicBezTo>
                  <a:pt x="20100" y="13794"/>
                  <a:pt x="21600" y="14815"/>
                  <a:pt x="21175" y="15661"/>
                </a:cubicBezTo>
                <a:cubicBezTo>
                  <a:pt x="20946" y="16116"/>
                  <a:pt x="20069" y="16279"/>
                  <a:pt x="19912" y="16721"/>
                </a:cubicBezTo>
                <a:cubicBezTo>
                  <a:pt x="19755" y="17170"/>
                  <a:pt x="20477" y="17215"/>
                  <a:pt x="20793" y="17467"/>
                </a:cubicBezTo>
                <a:cubicBezTo>
                  <a:pt x="21207" y="17798"/>
                  <a:pt x="21392" y="18222"/>
                  <a:pt x="21094" y="18674"/>
                </a:cubicBezTo>
                <a:cubicBezTo>
                  <a:pt x="20996" y="18822"/>
                  <a:pt x="20711" y="18995"/>
                  <a:pt x="20448" y="19175"/>
                </a:cubicBezTo>
                <a:cubicBezTo>
                  <a:pt x="20191" y="19349"/>
                  <a:pt x="19956" y="19529"/>
                  <a:pt x="19937" y="19697"/>
                </a:cubicBezTo>
                <a:cubicBezTo>
                  <a:pt x="19902" y="20016"/>
                  <a:pt x="20352" y="20019"/>
                  <a:pt x="20495" y="20232"/>
                </a:cubicBezTo>
                <a:cubicBezTo>
                  <a:pt x="21389" y="21561"/>
                  <a:pt x="18668" y="21213"/>
                  <a:pt x="18243" y="21207"/>
                </a:cubicBezTo>
                <a:cubicBezTo>
                  <a:pt x="15548" y="21174"/>
                  <a:pt x="12492" y="21415"/>
                  <a:pt x="9278" y="20028"/>
                </a:cubicBezTo>
                <a:cubicBezTo>
                  <a:pt x="6757" y="18941"/>
                  <a:pt x="4040" y="19440"/>
                  <a:pt x="1192" y="19163"/>
                </a:cubicBezTo>
              </a:path>
            </a:pathLst>
          </a:custGeom>
          <a:ln w="38100">
            <a:solidFill>
              <a:srgbClr val="46537A"/>
            </a:solidFill>
            <a:miter lim="400000"/>
          </a:ln>
        </p:spPr>
        <p:txBody>
          <a:bodyPr lIns="28575" tIns="28575" rIns="28575" bIns="28575" anchor="ct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22" name="chenying0907 109">
            <a:extLst>
              <a:ext uri="{FF2B5EF4-FFF2-40B4-BE49-F238E27FC236}">
                <a16:creationId xmlns:a16="http://schemas.microsoft.com/office/drawing/2014/main" id="{C70F5E11-114A-904A-9714-5591D852A7FD}"/>
              </a:ext>
            </a:extLst>
          </p:cNvPr>
          <p:cNvSpPr/>
          <p:nvPr/>
        </p:nvSpPr>
        <p:spPr>
          <a:xfrm>
            <a:off x="4827298" y="4453373"/>
            <a:ext cx="655253" cy="624000"/>
          </a:xfrm>
          <a:custGeom>
            <a:avLst/>
            <a:gdLst/>
            <a:ahLst/>
            <a:cxnLst>
              <a:cxn ang="0">
                <a:pos x="wd2" y="hd2"/>
              </a:cxn>
              <a:cxn ang="5400000">
                <a:pos x="wd2" y="hd2"/>
              </a:cxn>
              <a:cxn ang="10800000">
                <a:pos x="wd2" y="hd2"/>
              </a:cxn>
              <a:cxn ang="16200000">
                <a:pos x="wd2" y="hd2"/>
              </a:cxn>
            </a:cxnLst>
            <a:rect l="0" t="0" r="r" b="b"/>
            <a:pathLst>
              <a:path w="21394" h="21252" extrusionOk="0">
                <a:moveTo>
                  <a:pt x="0" y="11486"/>
                </a:moveTo>
                <a:cubicBezTo>
                  <a:pt x="6297" y="11810"/>
                  <a:pt x="8452" y="9094"/>
                  <a:pt x="10432" y="6445"/>
                </a:cubicBezTo>
                <a:cubicBezTo>
                  <a:pt x="11413" y="5133"/>
                  <a:pt x="12361" y="62"/>
                  <a:pt x="14424" y="1"/>
                </a:cubicBezTo>
                <a:cubicBezTo>
                  <a:pt x="15769" y="-39"/>
                  <a:pt x="16223" y="2237"/>
                  <a:pt x="16082" y="3272"/>
                </a:cubicBezTo>
                <a:cubicBezTo>
                  <a:pt x="15861" y="4889"/>
                  <a:pt x="14041" y="6135"/>
                  <a:pt x="14194" y="7965"/>
                </a:cubicBezTo>
                <a:cubicBezTo>
                  <a:pt x="14390" y="10301"/>
                  <a:pt x="17861" y="9673"/>
                  <a:pt x="19260" y="10227"/>
                </a:cubicBezTo>
                <a:cubicBezTo>
                  <a:pt x="19766" y="10428"/>
                  <a:pt x="21231" y="11033"/>
                  <a:pt x="21376" y="11673"/>
                </a:cubicBezTo>
                <a:cubicBezTo>
                  <a:pt x="21570" y="12535"/>
                  <a:pt x="20193" y="13225"/>
                  <a:pt x="19575" y="13518"/>
                </a:cubicBezTo>
                <a:cubicBezTo>
                  <a:pt x="20100" y="13794"/>
                  <a:pt x="21600" y="14815"/>
                  <a:pt x="21175" y="15661"/>
                </a:cubicBezTo>
                <a:cubicBezTo>
                  <a:pt x="20946" y="16116"/>
                  <a:pt x="20069" y="16279"/>
                  <a:pt x="19912" y="16721"/>
                </a:cubicBezTo>
                <a:cubicBezTo>
                  <a:pt x="19755" y="17170"/>
                  <a:pt x="20477" y="17215"/>
                  <a:pt x="20793" y="17467"/>
                </a:cubicBezTo>
                <a:cubicBezTo>
                  <a:pt x="21207" y="17798"/>
                  <a:pt x="21392" y="18222"/>
                  <a:pt x="21094" y="18674"/>
                </a:cubicBezTo>
                <a:cubicBezTo>
                  <a:pt x="20996" y="18822"/>
                  <a:pt x="20711" y="18995"/>
                  <a:pt x="20448" y="19175"/>
                </a:cubicBezTo>
                <a:cubicBezTo>
                  <a:pt x="20191" y="19349"/>
                  <a:pt x="19956" y="19529"/>
                  <a:pt x="19937" y="19697"/>
                </a:cubicBezTo>
                <a:cubicBezTo>
                  <a:pt x="19902" y="20016"/>
                  <a:pt x="20352" y="20019"/>
                  <a:pt x="20495" y="20232"/>
                </a:cubicBezTo>
                <a:cubicBezTo>
                  <a:pt x="21389" y="21561"/>
                  <a:pt x="18668" y="21213"/>
                  <a:pt x="18243" y="21207"/>
                </a:cubicBezTo>
                <a:cubicBezTo>
                  <a:pt x="15548" y="21174"/>
                  <a:pt x="12492" y="21415"/>
                  <a:pt x="9278" y="20028"/>
                </a:cubicBezTo>
                <a:cubicBezTo>
                  <a:pt x="6757" y="18941"/>
                  <a:pt x="4040" y="19440"/>
                  <a:pt x="1192" y="19163"/>
                </a:cubicBezTo>
              </a:path>
            </a:pathLst>
          </a:custGeom>
          <a:ln w="38100">
            <a:solidFill>
              <a:srgbClr val="46537A"/>
            </a:solidFill>
            <a:miter lim="400000"/>
          </a:ln>
        </p:spPr>
        <p:txBody>
          <a:bodyPr lIns="28575" tIns="28575" rIns="28575" bIns="28575" anchor="ctr"/>
          <a:lstStyle/>
          <a:p>
            <a:pPr defTabSz="342900">
              <a:buClrTx/>
              <a:defRPr sz="3000">
                <a:solidFill>
                  <a:srgbClr val="FFFFFF"/>
                </a:solidFill>
                <a:effectLst>
                  <a:outerShdw blurRad="38100" dist="12700" dir="5400000">
                    <a:srgbClr val="000000">
                      <a:alpha val="50000"/>
                    </a:srgbClr>
                  </a:outerShdw>
                </a:effectLst>
              </a:defRPr>
            </a:pPr>
            <a:endParaRPr sz="2250" kern="1200" dirty="0">
              <a:solidFill>
                <a:srgbClr val="FFFFFF"/>
              </a:solidFill>
              <a:effectLst>
                <a:outerShdw blurRad="38100" dist="12700" dir="5400000">
                  <a:srgbClr val="000000">
                    <a:alpha val="50000"/>
                  </a:srgbClr>
                </a:outerShdw>
              </a:effectLst>
              <a:latin typeface="DengXian"/>
              <a:ea typeface="+mn-ea"/>
              <a:cs typeface="+mn-cs"/>
            </a:endParaRPr>
          </a:p>
        </p:txBody>
      </p:sp>
      <p:sp>
        <p:nvSpPr>
          <p:cNvPr id="9" name="Rectangle 8">
            <a:extLst>
              <a:ext uri="{FF2B5EF4-FFF2-40B4-BE49-F238E27FC236}">
                <a16:creationId xmlns:a16="http://schemas.microsoft.com/office/drawing/2014/main" id="{3C5DB1C7-B634-4542-8A8A-6FC834EB68DA}"/>
              </a:ext>
            </a:extLst>
          </p:cNvPr>
          <p:cNvSpPr/>
          <p:nvPr/>
        </p:nvSpPr>
        <p:spPr>
          <a:xfrm>
            <a:off x="5612859" y="364156"/>
            <a:ext cx="3672418" cy="957506"/>
          </a:xfrm>
          <a:prstGeom prst="rect">
            <a:avLst/>
          </a:prstGeom>
        </p:spPr>
        <p:txBody>
          <a:bodyPr wrap="square">
            <a:spAutoFit/>
          </a:bodyPr>
          <a:lstStyle/>
          <a:p>
            <a:pPr defTabSz="342900">
              <a:lnSpc>
                <a:spcPct val="120000"/>
              </a:lnSpc>
              <a:buClrTx/>
              <a:tabLst>
                <a:tab pos="800100" algn="l"/>
              </a:tabLst>
              <a:defRPr sz="3600">
                <a:solidFill>
                  <a:srgbClr val="475278"/>
                </a:solidFill>
                <a:latin typeface="Noteworthy Bold"/>
                <a:ea typeface="Noteworthy Bold"/>
                <a:cs typeface="Noteworthy Bold"/>
                <a:sym typeface="Noteworthy Bold"/>
              </a:defRPr>
            </a:pPr>
            <a:r>
              <a:rPr lang="en-US" sz="1200" b="1" kern="1200" dirty="0">
                <a:solidFill>
                  <a:srgbClr val="475278"/>
                </a:solidFill>
                <a:latin typeface="Century Gothic" panose="020B0502020202020204" pitchFamily="34" charset="0"/>
                <a:ea typeface="萝莉体 第二版" panose="02000500000000000000" pitchFamily="2" charset="-122"/>
                <a:cs typeface="萝莉体 第二版" panose="02000500000000000000" pitchFamily="2" charset="-122"/>
                <a:sym typeface="Noteworthy Bold"/>
              </a:rPr>
              <a:t>Key Issues &amp; Focus :</a:t>
            </a:r>
            <a:r>
              <a:rPr lang="en-US" sz="1200" kern="1200" dirty="0">
                <a:solidFill>
                  <a:srgbClr val="475278"/>
                </a:solidFill>
                <a:latin typeface="Century Gothic" panose="020B0502020202020204" pitchFamily="34" charset="0"/>
                <a:ea typeface="萝莉体 第二版" panose="02000500000000000000" pitchFamily="2" charset="-122"/>
                <a:cs typeface="萝莉体 第二版" panose="02000500000000000000" pitchFamily="2" charset="-122"/>
                <a:sym typeface="Noteworthy Bold"/>
              </a:rPr>
              <a:t> The requirements of web page are a lot. </a:t>
            </a:r>
            <a:r>
              <a:rPr lang="en-US" altLang="zh-CN" sz="1200" kern="1200" dirty="0">
                <a:solidFill>
                  <a:srgbClr val="475278"/>
                </a:solidFill>
                <a:latin typeface="Century Gothic" panose="020B0502020202020204" pitchFamily="34" charset="0"/>
                <a:ea typeface="萝莉体 第二版" panose="02000500000000000000" pitchFamily="2" charset="-122"/>
                <a:cs typeface="萝莉体 第二版" panose="02000500000000000000" pitchFamily="2" charset="-122"/>
                <a:sym typeface="Noteworthy Bold"/>
              </a:rPr>
              <a:t>The</a:t>
            </a:r>
            <a:r>
              <a:rPr lang="zh-CN" altLang="en-US" sz="1200" kern="1200" dirty="0">
                <a:solidFill>
                  <a:srgbClr val="475278"/>
                </a:solidFill>
                <a:latin typeface="Century Gothic" panose="020B0502020202020204" pitchFamily="34" charset="0"/>
                <a:ea typeface="萝莉体 第二版" panose="02000500000000000000" pitchFamily="2" charset="-122"/>
                <a:cs typeface="萝莉体 第二版" panose="02000500000000000000" pitchFamily="2" charset="-122"/>
                <a:sym typeface="Noteworthy Bold"/>
              </a:rPr>
              <a:t> </a:t>
            </a:r>
            <a:r>
              <a:rPr lang="en-US" altLang="zh-CN" sz="1200" kern="1200" dirty="0">
                <a:solidFill>
                  <a:srgbClr val="475278"/>
                </a:solidFill>
                <a:latin typeface="Century Gothic" panose="020B0502020202020204" pitchFamily="34" charset="0"/>
                <a:ea typeface="萝莉体 第二版" panose="02000500000000000000" pitchFamily="2" charset="-122"/>
                <a:cs typeface="萝莉体 第二版" panose="02000500000000000000" pitchFamily="2" charset="-122"/>
                <a:sym typeface="Noteworthy Bold"/>
              </a:rPr>
              <a:t>layout</a:t>
            </a:r>
            <a:r>
              <a:rPr lang="zh-CN" altLang="en-US" sz="1200" kern="1200" dirty="0">
                <a:solidFill>
                  <a:srgbClr val="475278"/>
                </a:solidFill>
                <a:latin typeface="Century Gothic" panose="020B0502020202020204" pitchFamily="34" charset="0"/>
                <a:ea typeface="萝莉体 第二版" panose="02000500000000000000" pitchFamily="2" charset="-122"/>
                <a:cs typeface="萝莉体 第二版" panose="02000500000000000000" pitchFamily="2" charset="-122"/>
                <a:sym typeface="Noteworthy Bold"/>
              </a:rPr>
              <a:t> </a:t>
            </a:r>
            <a:r>
              <a:rPr lang="en-US" altLang="zh-CN" sz="1200" kern="1200" dirty="0">
                <a:solidFill>
                  <a:srgbClr val="475278"/>
                </a:solidFill>
                <a:latin typeface="Century Gothic" panose="020B0502020202020204" pitchFamily="34" charset="0"/>
                <a:ea typeface="萝莉体 第二版" panose="02000500000000000000" pitchFamily="2" charset="-122"/>
                <a:cs typeface="萝莉体 第二版" panose="02000500000000000000" pitchFamily="2" charset="-122"/>
                <a:sym typeface="Noteworthy Bold"/>
              </a:rPr>
              <a:t>of the structure and the </a:t>
            </a:r>
            <a:r>
              <a:rPr lang="en-US" sz="1200" kern="1200" dirty="0">
                <a:solidFill>
                  <a:srgbClr val="475278"/>
                </a:solidFill>
                <a:latin typeface="Century Gothic" panose="020B0502020202020204" pitchFamily="34" charset="0"/>
                <a:ea typeface="萝莉体 第二版" panose="02000500000000000000" pitchFamily="2" charset="-122"/>
                <a:cs typeface="萝莉体 第二版" panose="02000500000000000000" pitchFamily="2" charset="-122"/>
                <a:sym typeface="Noteworthy Bold"/>
              </a:rPr>
              <a:t> logical relationships between these pages are the main problem.</a:t>
            </a:r>
          </a:p>
        </p:txBody>
      </p:sp>
      <p:sp>
        <p:nvSpPr>
          <p:cNvPr id="10" name="Rectangle 9">
            <a:extLst>
              <a:ext uri="{FF2B5EF4-FFF2-40B4-BE49-F238E27FC236}">
                <a16:creationId xmlns:a16="http://schemas.microsoft.com/office/drawing/2014/main" id="{DC714A1F-23ED-D14F-829A-DDE92638AA7B}"/>
              </a:ext>
            </a:extLst>
          </p:cNvPr>
          <p:cNvSpPr/>
          <p:nvPr/>
        </p:nvSpPr>
        <p:spPr>
          <a:xfrm>
            <a:off x="5612858" y="4509799"/>
            <a:ext cx="3371436" cy="292581"/>
          </a:xfrm>
          <a:prstGeom prst="rect">
            <a:avLst/>
          </a:prstGeom>
        </p:spPr>
        <p:txBody>
          <a:bodyPr wrap="none">
            <a:spAutoFit/>
          </a:bodyPr>
          <a:lstStyle/>
          <a:p>
            <a:pPr defTabSz="342900">
              <a:lnSpc>
                <a:spcPct val="120000"/>
              </a:lnSpc>
              <a:buClrTx/>
              <a:tabLst>
                <a:tab pos="800100" algn="l"/>
              </a:tabLst>
              <a:defRPr sz="3600">
                <a:solidFill>
                  <a:srgbClr val="475278"/>
                </a:solidFill>
                <a:latin typeface="Noteworthy Bold"/>
                <a:ea typeface="Noteworthy Bold"/>
                <a:cs typeface="Noteworthy Bold"/>
                <a:sym typeface="Noteworthy Bold"/>
              </a:defRPr>
            </a:pPr>
            <a:r>
              <a:rPr lang="en-CN" sz="1200" b="1" kern="1200" dirty="0">
                <a:solidFill>
                  <a:srgbClr val="475278"/>
                </a:solidFill>
                <a:latin typeface="Century Gothic" panose="020B0502020202020204" pitchFamily="34" charset="0"/>
                <a:sym typeface="Noteworthy Bold"/>
              </a:rPr>
              <a:t>Supervisor’s  approval on the project : </a:t>
            </a:r>
            <a:r>
              <a:rPr lang="en-CN" sz="1200" kern="1200" dirty="0">
                <a:solidFill>
                  <a:srgbClr val="475278"/>
                </a:solidFill>
                <a:latin typeface="Century Gothic" panose="020B0502020202020204" pitchFamily="34" charset="0"/>
                <a:sym typeface="Noteworthy Bold"/>
              </a:rPr>
              <a:t>Yes </a:t>
            </a:r>
            <a:r>
              <a:rPr lang="en-US" sz="1200" kern="1200" dirty="0">
                <a:solidFill>
                  <a:srgbClr val="475278"/>
                </a:solidFill>
                <a:latin typeface="Century Gothic" panose="020B0502020202020204" pitchFamily="34" charset="0"/>
                <a:ea typeface="萝莉体 第二版" panose="02000500000000000000" pitchFamily="2" charset="-122"/>
                <a:cs typeface="萝莉体 第二版" panose="02000500000000000000" pitchFamily="2" charset="-122"/>
                <a:sym typeface="Noteworthy Bold"/>
              </a:rPr>
              <a:t> </a:t>
            </a:r>
          </a:p>
        </p:txBody>
      </p:sp>
    </p:spTree>
    <p:extLst>
      <p:ext uri="{BB962C8B-B14F-4D97-AF65-F5344CB8AC3E}">
        <p14:creationId xmlns:p14="http://schemas.microsoft.com/office/powerpoint/2010/main" val="1513252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340058" y="2890975"/>
            <a:ext cx="4251548" cy="923330"/>
          </a:xfrm>
          <a:prstGeom prst="rect">
            <a:avLst/>
          </a:prstGeom>
          <a:noFill/>
        </p:spPr>
        <p:txBody>
          <a:bodyPr wrap="none" rtlCol="0">
            <a:spAutoFit/>
          </a:bodyPr>
          <a:lstStyle/>
          <a:p>
            <a:pPr algn="r" defTabSz="685800">
              <a:buClrTx/>
            </a:pPr>
            <a:r>
              <a:rPr kumimoji="1" lang="en-US" altLang="zh-CN" sz="2700" b="1" kern="1200" dirty="0">
                <a:solidFill>
                  <a:srgbClr val="51647E">
                    <a:lumMod val="75000"/>
                  </a:srgbClr>
                </a:solidFill>
                <a:latin typeface="Century Gothic" panose="020B0502020202020204" pitchFamily="34" charset="0"/>
                <a:ea typeface="萝莉体 第二版" panose="02000500000000000000" pitchFamily="2" charset="-122"/>
                <a:cs typeface="萝莉体 第二版" panose="02000500000000000000" pitchFamily="2" charset="-122"/>
              </a:rPr>
              <a:t>Requirements Gathering</a:t>
            </a:r>
            <a:endParaRPr kumimoji="1" lang="zh-CN" altLang="en-US" sz="2700" b="1" kern="1200" dirty="0">
              <a:solidFill>
                <a:srgbClr val="51647E">
                  <a:lumMod val="75000"/>
                </a:srgbClr>
              </a:solidFill>
              <a:latin typeface="Century Gothic" panose="020B0502020202020204" pitchFamily="34" charset="0"/>
              <a:ea typeface="萝莉体 第二版" panose="02000500000000000000" pitchFamily="2" charset="-122"/>
              <a:cs typeface="萝莉体 第二版" panose="02000500000000000000" pitchFamily="2" charset="-122"/>
            </a:endParaRPr>
          </a:p>
          <a:p>
            <a:pPr algn="r" defTabSz="685800">
              <a:buClrTx/>
            </a:pPr>
            <a:endParaRPr kumimoji="1" lang="zh-CN" altLang="en-US" sz="2700" kern="1200" dirty="0">
              <a:solidFill>
                <a:srgbClr val="51647E">
                  <a:lumMod val="75000"/>
                </a:srgbClr>
              </a:solidFill>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grpSp>
        <p:nvGrpSpPr>
          <p:cNvPr id="11" name="Group 70"/>
          <p:cNvGrpSpPr/>
          <p:nvPr/>
        </p:nvGrpSpPr>
        <p:grpSpPr>
          <a:xfrm>
            <a:off x="1348708" y="-170081"/>
            <a:ext cx="6451970" cy="6059892"/>
            <a:chOff x="0" y="0"/>
            <a:chExt cx="2335459" cy="2193537"/>
          </a:xfrm>
        </p:grpSpPr>
        <p:sp>
          <p:nvSpPr>
            <p:cNvPr id="12" name="chenying0907 66"/>
            <p:cNvSpPr/>
            <p:nvPr/>
          </p:nvSpPr>
          <p:spPr>
            <a:xfrm>
              <a:off x="88900" y="177800"/>
              <a:ext cx="2125877" cy="1425521"/>
            </a:xfrm>
            <a:custGeom>
              <a:avLst/>
              <a:gdLst/>
              <a:ahLst/>
              <a:cxnLst>
                <a:cxn ang="0">
                  <a:pos x="wd2" y="hd2"/>
                </a:cxn>
                <a:cxn ang="5400000">
                  <a:pos x="wd2" y="hd2"/>
                </a:cxn>
                <a:cxn ang="10800000">
                  <a:pos x="wd2" y="hd2"/>
                </a:cxn>
                <a:cxn ang="16200000">
                  <a:pos x="wd2" y="hd2"/>
                </a:cxn>
              </a:cxnLst>
              <a:rect l="0" t="0" r="r" b="b"/>
              <a:pathLst>
                <a:path w="21339" h="21550" extrusionOk="0">
                  <a:moveTo>
                    <a:pt x="21281" y="131"/>
                  </a:moveTo>
                  <a:cubicBezTo>
                    <a:pt x="20628" y="31"/>
                    <a:pt x="2649" y="215"/>
                    <a:pt x="166" y="0"/>
                  </a:cubicBezTo>
                  <a:cubicBezTo>
                    <a:pt x="70" y="3334"/>
                    <a:pt x="43" y="6398"/>
                    <a:pt x="99" y="9794"/>
                  </a:cubicBezTo>
                  <a:cubicBezTo>
                    <a:pt x="201" y="15985"/>
                    <a:pt x="-129" y="17592"/>
                    <a:pt x="60" y="21542"/>
                  </a:cubicBezTo>
                  <a:cubicBezTo>
                    <a:pt x="1560" y="21600"/>
                    <a:pt x="19091" y="21287"/>
                    <a:pt x="21090" y="21542"/>
                  </a:cubicBezTo>
                  <a:cubicBezTo>
                    <a:pt x="21175" y="18119"/>
                    <a:pt x="21202" y="17551"/>
                    <a:pt x="21175" y="14349"/>
                  </a:cubicBezTo>
                  <a:cubicBezTo>
                    <a:pt x="21134" y="9458"/>
                    <a:pt x="21471" y="5014"/>
                    <a:pt x="21281" y="131"/>
                  </a:cubicBezTo>
                  <a:close/>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13" name="chenying0907 67"/>
            <p:cNvSpPr/>
            <p:nvPr/>
          </p:nvSpPr>
          <p:spPr>
            <a:xfrm>
              <a:off x="-1" y="0"/>
              <a:ext cx="2335461" cy="184474"/>
            </a:xfrm>
            <a:custGeom>
              <a:avLst/>
              <a:gdLst/>
              <a:ahLst/>
              <a:cxnLst>
                <a:cxn ang="0">
                  <a:pos x="wd2" y="hd2"/>
                </a:cxn>
                <a:cxn ang="5400000">
                  <a:pos x="wd2" y="hd2"/>
                </a:cxn>
                <a:cxn ang="10800000">
                  <a:pos x="wd2" y="hd2"/>
                </a:cxn>
                <a:cxn ang="16200000">
                  <a:pos x="wd2" y="hd2"/>
                </a:cxn>
              </a:cxnLst>
              <a:rect l="0" t="0" r="r" b="b"/>
              <a:pathLst>
                <a:path w="21311" h="19061" extrusionOk="0">
                  <a:moveTo>
                    <a:pt x="902" y="18172"/>
                  </a:moveTo>
                  <a:cubicBezTo>
                    <a:pt x="357" y="17727"/>
                    <a:pt x="-200" y="12317"/>
                    <a:pt x="71" y="5707"/>
                  </a:cubicBezTo>
                  <a:cubicBezTo>
                    <a:pt x="379" y="-1823"/>
                    <a:pt x="1461" y="270"/>
                    <a:pt x="2010" y="259"/>
                  </a:cubicBezTo>
                  <a:cubicBezTo>
                    <a:pt x="7486" y="145"/>
                    <a:pt x="12959" y="733"/>
                    <a:pt x="18433" y="1907"/>
                  </a:cubicBezTo>
                  <a:cubicBezTo>
                    <a:pt x="19405" y="2115"/>
                    <a:pt x="21400" y="-2382"/>
                    <a:pt x="21308" y="14217"/>
                  </a:cubicBezTo>
                  <a:cubicBezTo>
                    <a:pt x="21311" y="19032"/>
                    <a:pt x="20486" y="19218"/>
                    <a:pt x="19999" y="19008"/>
                  </a:cubicBezTo>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14" name="chenying0907 68"/>
            <p:cNvSpPr/>
            <p:nvPr/>
          </p:nvSpPr>
          <p:spPr>
            <a:xfrm>
              <a:off x="1130300" y="1600199"/>
              <a:ext cx="16672" cy="335486"/>
            </a:xfrm>
            <a:custGeom>
              <a:avLst/>
              <a:gdLst/>
              <a:ahLst/>
              <a:cxnLst>
                <a:cxn ang="0">
                  <a:pos x="wd2" y="hd2"/>
                </a:cxn>
                <a:cxn ang="5400000">
                  <a:pos x="wd2" y="hd2"/>
                </a:cxn>
                <a:cxn ang="10800000">
                  <a:pos x="wd2" y="hd2"/>
                </a:cxn>
                <a:cxn ang="16200000">
                  <a:pos x="wd2" y="hd2"/>
                </a:cxn>
              </a:cxnLst>
              <a:rect l="0" t="0" r="r" b="b"/>
              <a:pathLst>
                <a:path w="16358" h="19845" extrusionOk="0">
                  <a:moveTo>
                    <a:pt x="0" y="0"/>
                  </a:moveTo>
                  <a:cubicBezTo>
                    <a:pt x="21600" y="4703"/>
                    <a:pt x="13319" y="10461"/>
                    <a:pt x="16331" y="15310"/>
                  </a:cubicBezTo>
                  <a:cubicBezTo>
                    <a:pt x="16793" y="16055"/>
                    <a:pt x="11256" y="21600"/>
                    <a:pt x="11542" y="19282"/>
                  </a:cubicBezTo>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15" name="chenying0907 69"/>
            <p:cNvSpPr/>
            <p:nvPr/>
          </p:nvSpPr>
          <p:spPr>
            <a:xfrm>
              <a:off x="990600" y="1955799"/>
              <a:ext cx="284801" cy="237739"/>
            </a:xfrm>
            <a:custGeom>
              <a:avLst/>
              <a:gdLst/>
              <a:ahLst/>
              <a:cxnLst>
                <a:cxn ang="0">
                  <a:pos x="wd2" y="hd2"/>
                </a:cxn>
                <a:cxn ang="5400000">
                  <a:pos x="wd2" y="hd2"/>
                </a:cxn>
                <a:cxn ang="10800000">
                  <a:pos x="wd2" y="hd2"/>
                </a:cxn>
                <a:cxn ang="16200000">
                  <a:pos x="wd2" y="hd2"/>
                </a:cxn>
              </a:cxnLst>
              <a:rect l="0" t="0" r="r" b="b"/>
              <a:pathLst>
                <a:path w="15635" h="17669" extrusionOk="0">
                  <a:moveTo>
                    <a:pt x="13789" y="13529"/>
                  </a:moveTo>
                  <a:cubicBezTo>
                    <a:pt x="19485" y="4044"/>
                    <a:pt x="10745" y="-2666"/>
                    <a:pt x="4561" y="1034"/>
                  </a:cubicBezTo>
                  <a:cubicBezTo>
                    <a:pt x="-65" y="3803"/>
                    <a:pt x="-2115" y="11785"/>
                    <a:pt x="2972" y="15848"/>
                  </a:cubicBezTo>
                  <a:cubicBezTo>
                    <a:pt x="6834" y="18934"/>
                    <a:pt x="11071" y="18055"/>
                    <a:pt x="13789" y="13529"/>
                  </a:cubicBezTo>
                  <a:close/>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grpSp>
      <p:grpSp>
        <p:nvGrpSpPr>
          <p:cNvPr id="16" name="组 15"/>
          <p:cNvGrpSpPr/>
          <p:nvPr/>
        </p:nvGrpSpPr>
        <p:grpSpPr>
          <a:xfrm>
            <a:off x="3323429" y="1131009"/>
            <a:ext cx="1770678" cy="1646481"/>
            <a:chOff x="4431238" y="1508012"/>
            <a:chExt cx="2360904" cy="2195308"/>
          </a:xfrm>
        </p:grpSpPr>
        <p:sp>
          <p:nvSpPr>
            <p:cNvPr id="17" name="chenying0907 201"/>
            <p:cNvSpPr/>
            <p:nvPr/>
          </p:nvSpPr>
          <p:spPr>
            <a:xfrm>
              <a:off x="4431238" y="1508012"/>
              <a:ext cx="2360904" cy="2195308"/>
            </a:xfrm>
            <a:custGeom>
              <a:avLst/>
              <a:gdLst/>
              <a:ahLst/>
              <a:cxnLst>
                <a:cxn ang="0">
                  <a:pos x="wd2" y="hd2"/>
                </a:cxn>
                <a:cxn ang="5400000">
                  <a:pos x="wd2" y="hd2"/>
                </a:cxn>
                <a:cxn ang="10800000">
                  <a:pos x="wd2" y="hd2"/>
                </a:cxn>
                <a:cxn ang="16200000">
                  <a:pos x="wd2" y="hd2"/>
                </a:cxn>
              </a:cxnLst>
              <a:rect l="0" t="0" r="r" b="b"/>
              <a:pathLst>
                <a:path w="21600" h="21600" extrusionOk="0">
                  <a:moveTo>
                    <a:pt x="21010" y="4955"/>
                  </a:moveTo>
                  <a:cubicBezTo>
                    <a:pt x="18465" y="9425"/>
                    <a:pt x="18297" y="14113"/>
                    <a:pt x="21600" y="18296"/>
                  </a:cubicBezTo>
                  <a:cubicBezTo>
                    <a:pt x="14274" y="17484"/>
                    <a:pt x="12639" y="14333"/>
                    <a:pt x="6691" y="21600"/>
                  </a:cubicBezTo>
                  <a:cubicBezTo>
                    <a:pt x="10802" y="16578"/>
                    <a:pt x="3281" y="10613"/>
                    <a:pt x="0" y="8990"/>
                  </a:cubicBezTo>
                  <a:cubicBezTo>
                    <a:pt x="4976" y="11451"/>
                    <a:pt x="9737" y="4157"/>
                    <a:pt x="10108" y="0"/>
                  </a:cubicBezTo>
                  <a:cubicBezTo>
                    <a:pt x="12265" y="4785"/>
                    <a:pt x="16387" y="6388"/>
                    <a:pt x="21010" y="4955"/>
                  </a:cubicBezTo>
                  <a:close/>
                </a:path>
              </a:pathLst>
            </a:custGeom>
            <a:solidFill>
              <a:srgbClr val="FDD67A"/>
            </a:solidFill>
            <a:ln w="38100">
              <a:solidFill>
                <a:srgbClr val="46537A"/>
              </a:solidFill>
              <a:miter lim="400000"/>
            </a:ln>
          </p:spPr>
          <p:txBody>
            <a:bodyPr lIns="28575" tIns="28575" rIns="28575" bIns="28575" anchor="ct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18" name="文本框 17"/>
            <p:cNvSpPr txBox="1"/>
            <p:nvPr/>
          </p:nvSpPr>
          <p:spPr>
            <a:xfrm>
              <a:off x="5317197" y="1833012"/>
              <a:ext cx="846813" cy="1354217"/>
            </a:xfrm>
            <a:prstGeom prst="rect">
              <a:avLst/>
            </a:prstGeom>
            <a:noFill/>
          </p:spPr>
          <p:txBody>
            <a:bodyPr wrap="none" rtlCol="0">
              <a:spAutoFit/>
            </a:bodyPr>
            <a:lstStyle/>
            <a:p>
              <a:pPr algn="r" defTabSz="685800">
                <a:buClrTx/>
              </a:pPr>
              <a:r>
                <a:rPr kumimoji="1" lang="en-US" altLang="zh-CN" sz="6000" kern="1200">
                  <a:solidFill>
                    <a:srgbClr val="51647E"/>
                  </a:solidFill>
                  <a:latin typeface="萝莉体 第二版" panose="02000500000000000000" pitchFamily="2" charset="-122"/>
                  <a:ea typeface="萝莉体 第二版" panose="02000500000000000000" pitchFamily="2" charset="-122"/>
                  <a:cs typeface="萝莉体 第二版" panose="02000500000000000000" pitchFamily="2" charset="-122"/>
                </a:rPr>
                <a:t>2</a:t>
              </a:r>
              <a:endParaRPr kumimoji="1" lang="zh-CN" altLang="en-US" sz="6000" kern="1200">
                <a:solidFill>
                  <a:srgbClr val="51647E"/>
                </a:solidFill>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grpSp>
    </p:spTree>
    <p:extLst>
      <p:ext uri="{BB962C8B-B14F-4D97-AF65-F5344CB8AC3E}">
        <p14:creationId xmlns:p14="http://schemas.microsoft.com/office/powerpoint/2010/main" val="1919008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ppt_x</p:attrName>
                                        </p:attrNameLst>
                                      </p:cBhvr>
                                      <p:tavLst>
                                        <p:tav tm="0">
                                          <p:val>
                                            <p:strVal val="#ppt_x"/>
                                          </p:val>
                                        </p:tav>
                                        <p:tav tm="100000">
                                          <p:val>
                                            <p:strVal val="#ppt_x"/>
                                          </p:val>
                                        </p:tav>
                                      </p:tavLst>
                                    </p:anim>
                                    <p:anim calcmode="lin" valueType="num">
                                      <p:cBhvr>
                                        <p:cTn id="8" dur="500" fill="hold"/>
                                        <p:tgtEl>
                                          <p:spTgt spid="11"/>
                                        </p:tgtEl>
                                        <p:attrNameLst>
                                          <p:attrName>ppt_y</p:attrName>
                                        </p:attrNameLst>
                                      </p:cBhvr>
                                      <p:tavLst>
                                        <p:tav tm="0">
                                          <p:val>
                                            <p:strVal val="#ppt_y-#ppt_h/2"/>
                                          </p:val>
                                        </p:tav>
                                        <p:tav tm="100000">
                                          <p:val>
                                            <p:strVal val="#ppt_y"/>
                                          </p:val>
                                        </p:tav>
                                      </p:tavLst>
                                    </p:anim>
                                    <p:anim calcmode="lin" valueType="num">
                                      <p:cBhvr>
                                        <p:cTn id="9" dur="500" fill="hold"/>
                                        <p:tgtEl>
                                          <p:spTgt spid="11"/>
                                        </p:tgtEl>
                                        <p:attrNameLst>
                                          <p:attrName>ppt_w</p:attrName>
                                        </p:attrNameLst>
                                      </p:cBhvr>
                                      <p:tavLst>
                                        <p:tav tm="0">
                                          <p:val>
                                            <p:strVal val="#ppt_w"/>
                                          </p:val>
                                        </p:tav>
                                        <p:tav tm="100000">
                                          <p:val>
                                            <p:strVal val="#ppt_w"/>
                                          </p:val>
                                        </p:tav>
                                      </p:tavLst>
                                    </p:anim>
                                    <p:anim calcmode="lin" valueType="num">
                                      <p:cBhvr>
                                        <p:cTn id="10" dur="500" fill="hold"/>
                                        <p:tgtEl>
                                          <p:spTgt spid="11"/>
                                        </p:tgtEl>
                                        <p:attrNameLst>
                                          <p:attrName>ppt_h</p:attrName>
                                        </p:attrNameLst>
                                      </p:cBhvr>
                                      <p:tavLst>
                                        <p:tav tm="0">
                                          <p:val>
                                            <p:fltVal val="0"/>
                                          </p:val>
                                        </p:tav>
                                        <p:tav tm="100000">
                                          <p:val>
                                            <p:strVal val="#ppt_h"/>
                                          </p:val>
                                        </p:tav>
                                      </p:tavLst>
                                    </p:anim>
                                  </p:childTnLst>
                                </p:cTn>
                              </p:par>
                              <p:par>
                                <p:cTn id="11" presetID="10" presetClass="entr" presetSubtype="0" fill="hold" nodeType="withEffect">
                                  <p:stCondLst>
                                    <p:cond delay="30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32" presetClass="emph" presetSubtype="0" fill="hold" nodeType="withEffect">
                                  <p:stCondLst>
                                    <p:cond delay="300"/>
                                  </p:stCondLst>
                                  <p:childTnLst>
                                    <p:animRot by="120000">
                                      <p:cBhvr>
                                        <p:cTn id="15" dur="100" fill="hold">
                                          <p:stCondLst>
                                            <p:cond delay="0"/>
                                          </p:stCondLst>
                                        </p:cTn>
                                        <p:tgtEl>
                                          <p:spTgt spid="16"/>
                                        </p:tgtEl>
                                        <p:attrNameLst>
                                          <p:attrName>r</p:attrName>
                                        </p:attrNameLst>
                                      </p:cBhvr>
                                    </p:animRot>
                                    <p:animRot by="-240000">
                                      <p:cBhvr>
                                        <p:cTn id="16" dur="200" fill="hold">
                                          <p:stCondLst>
                                            <p:cond delay="200"/>
                                          </p:stCondLst>
                                        </p:cTn>
                                        <p:tgtEl>
                                          <p:spTgt spid="16"/>
                                        </p:tgtEl>
                                        <p:attrNameLst>
                                          <p:attrName>r</p:attrName>
                                        </p:attrNameLst>
                                      </p:cBhvr>
                                    </p:animRot>
                                    <p:animRot by="240000">
                                      <p:cBhvr>
                                        <p:cTn id="17" dur="200" fill="hold">
                                          <p:stCondLst>
                                            <p:cond delay="400"/>
                                          </p:stCondLst>
                                        </p:cTn>
                                        <p:tgtEl>
                                          <p:spTgt spid="16"/>
                                        </p:tgtEl>
                                        <p:attrNameLst>
                                          <p:attrName>r</p:attrName>
                                        </p:attrNameLst>
                                      </p:cBhvr>
                                    </p:animRot>
                                    <p:animRot by="-240000">
                                      <p:cBhvr>
                                        <p:cTn id="18" dur="200" fill="hold">
                                          <p:stCondLst>
                                            <p:cond delay="600"/>
                                          </p:stCondLst>
                                        </p:cTn>
                                        <p:tgtEl>
                                          <p:spTgt spid="16"/>
                                        </p:tgtEl>
                                        <p:attrNameLst>
                                          <p:attrName>r</p:attrName>
                                        </p:attrNameLst>
                                      </p:cBhvr>
                                    </p:animRot>
                                    <p:animRot by="120000">
                                      <p:cBhvr>
                                        <p:cTn id="19" dur="200" fill="hold">
                                          <p:stCondLst>
                                            <p:cond delay="800"/>
                                          </p:stCondLst>
                                        </p:cTn>
                                        <p:tgtEl>
                                          <p:spTgt spid="16"/>
                                        </p:tgtEl>
                                        <p:attrNameLst>
                                          <p:attrName>r</p:attrName>
                                        </p:attrNameLst>
                                      </p:cBhvr>
                                    </p:animRot>
                                  </p:childTnLst>
                                </p:cTn>
                              </p:par>
                              <p:par>
                                <p:cTn id="20" presetID="22" presetClass="entr" presetSubtype="8" fill="hold" grpId="0" nodeType="withEffect">
                                  <p:stCondLst>
                                    <p:cond delay="50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线连接符 22"/>
          <p:cNvCxnSpPr/>
          <p:nvPr/>
        </p:nvCxnSpPr>
        <p:spPr>
          <a:xfrm flipH="1">
            <a:off x="5419124" y="2350181"/>
            <a:ext cx="1538375" cy="3213659"/>
          </a:xfrm>
          <a:prstGeom prst="line">
            <a:avLst/>
          </a:prstGeom>
          <a:noFill/>
          <a:ln w="38100" cap="flat">
            <a:solidFill>
              <a:schemeClr val="accent4"/>
            </a:solidFill>
            <a:prstDash val="lgDashDot"/>
            <a:miter lim="400000"/>
          </a:ln>
          <a:effectLst/>
        </p:spPr>
      </p:cxnSp>
      <p:cxnSp>
        <p:nvCxnSpPr>
          <p:cNvPr id="25" name="直线连接符 24"/>
          <p:cNvCxnSpPr/>
          <p:nvPr/>
        </p:nvCxnSpPr>
        <p:spPr>
          <a:xfrm flipH="1" flipV="1">
            <a:off x="-541159" y="101344"/>
            <a:ext cx="6700034" cy="824902"/>
          </a:xfrm>
          <a:prstGeom prst="line">
            <a:avLst/>
          </a:prstGeom>
          <a:noFill/>
          <a:ln w="38100" cap="flat">
            <a:solidFill>
              <a:schemeClr val="accent4"/>
            </a:solidFill>
            <a:prstDash val="lgDashDot"/>
            <a:miter lim="400000"/>
          </a:ln>
          <a:effectLst/>
        </p:spPr>
      </p:cxnSp>
      <p:grpSp>
        <p:nvGrpSpPr>
          <p:cNvPr id="21" name="组 20"/>
          <p:cNvGrpSpPr/>
          <p:nvPr/>
        </p:nvGrpSpPr>
        <p:grpSpPr>
          <a:xfrm>
            <a:off x="6009263" y="1452073"/>
            <a:ext cx="581502" cy="704213"/>
            <a:chOff x="8012351" y="1936096"/>
            <a:chExt cx="775336" cy="938951"/>
          </a:xfrm>
        </p:grpSpPr>
        <p:sp>
          <p:nvSpPr>
            <p:cNvPr id="6" name="chenying0907 63"/>
            <p:cNvSpPr/>
            <p:nvPr/>
          </p:nvSpPr>
          <p:spPr>
            <a:xfrm>
              <a:off x="8012351" y="1936096"/>
              <a:ext cx="775336" cy="938951"/>
            </a:xfrm>
            <a:custGeom>
              <a:avLst/>
              <a:gdLst/>
              <a:ahLst/>
              <a:cxnLst>
                <a:cxn ang="0">
                  <a:pos x="wd2" y="hd2"/>
                </a:cxn>
                <a:cxn ang="5400000">
                  <a:pos x="wd2" y="hd2"/>
                </a:cxn>
                <a:cxn ang="10800000">
                  <a:pos x="wd2" y="hd2"/>
                </a:cxn>
                <a:cxn ang="16200000">
                  <a:pos x="wd2" y="hd2"/>
                </a:cxn>
              </a:cxnLst>
              <a:rect l="0" t="0" r="r" b="b"/>
              <a:pathLst>
                <a:path w="20272" h="20210" extrusionOk="0">
                  <a:moveTo>
                    <a:pt x="5196" y="0"/>
                  </a:moveTo>
                  <a:cubicBezTo>
                    <a:pt x="-562" y="3892"/>
                    <a:pt x="-1328" y="9064"/>
                    <a:pt x="1882" y="14521"/>
                  </a:cubicBezTo>
                  <a:cubicBezTo>
                    <a:pt x="5509" y="20686"/>
                    <a:pt x="15589" y="21600"/>
                    <a:pt x="20272" y="18419"/>
                  </a:cubicBezTo>
                </a:path>
              </a:pathLst>
            </a:custGeom>
            <a:solidFill>
              <a:srgbClr val="FDD67A"/>
            </a:solid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12" name="chenying0907 69"/>
            <p:cNvSpPr/>
            <p:nvPr/>
          </p:nvSpPr>
          <p:spPr>
            <a:xfrm>
              <a:off x="8171505" y="2254404"/>
              <a:ext cx="248368" cy="344488"/>
            </a:xfrm>
            <a:custGeom>
              <a:avLst/>
              <a:gdLst/>
              <a:ahLst/>
              <a:cxnLst>
                <a:cxn ang="0">
                  <a:pos x="wd2" y="hd2"/>
                </a:cxn>
                <a:cxn ang="5400000">
                  <a:pos x="wd2" y="hd2"/>
                </a:cxn>
                <a:cxn ang="10800000">
                  <a:pos x="wd2" y="hd2"/>
                </a:cxn>
                <a:cxn ang="16200000">
                  <a:pos x="wd2" y="hd2"/>
                </a:cxn>
              </a:cxnLst>
              <a:rect l="0" t="0" r="r" b="b"/>
              <a:pathLst>
                <a:path w="21600" h="21336" extrusionOk="0">
                  <a:moveTo>
                    <a:pt x="3804" y="0"/>
                  </a:moveTo>
                  <a:cubicBezTo>
                    <a:pt x="1682" y="2528"/>
                    <a:pt x="720" y="6989"/>
                    <a:pt x="0" y="9644"/>
                  </a:cubicBezTo>
                  <a:cubicBezTo>
                    <a:pt x="3959" y="9042"/>
                    <a:pt x="9361" y="10535"/>
                    <a:pt x="13386" y="9998"/>
                  </a:cubicBezTo>
                  <a:cubicBezTo>
                    <a:pt x="11808" y="13338"/>
                    <a:pt x="13382" y="17337"/>
                    <a:pt x="10481" y="20910"/>
                  </a:cubicBezTo>
                  <a:cubicBezTo>
                    <a:pt x="13735" y="21163"/>
                    <a:pt x="18256" y="21600"/>
                    <a:pt x="21600" y="21123"/>
                  </a:cubicBezTo>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grpSp>
      <p:grpSp>
        <p:nvGrpSpPr>
          <p:cNvPr id="20" name="组 19"/>
          <p:cNvGrpSpPr/>
          <p:nvPr/>
        </p:nvGrpSpPr>
        <p:grpSpPr>
          <a:xfrm>
            <a:off x="6094524" y="769982"/>
            <a:ext cx="2689942" cy="3812394"/>
            <a:chOff x="8126031" y="1026643"/>
            <a:chExt cx="3586589" cy="5083192"/>
          </a:xfrm>
        </p:grpSpPr>
        <p:sp>
          <p:nvSpPr>
            <p:cNvPr id="3" name="chenying0907 60"/>
            <p:cNvSpPr/>
            <p:nvPr/>
          </p:nvSpPr>
          <p:spPr>
            <a:xfrm>
              <a:off x="8535286" y="1299479"/>
              <a:ext cx="1626209" cy="1841776"/>
            </a:xfrm>
            <a:custGeom>
              <a:avLst/>
              <a:gdLst/>
              <a:ahLst/>
              <a:cxnLst>
                <a:cxn ang="0">
                  <a:pos x="wd2" y="hd2"/>
                </a:cxn>
                <a:cxn ang="5400000">
                  <a:pos x="wd2" y="hd2"/>
                </a:cxn>
                <a:cxn ang="10800000">
                  <a:pos x="wd2" y="hd2"/>
                </a:cxn>
                <a:cxn ang="16200000">
                  <a:pos x="wd2" y="hd2"/>
                </a:cxn>
              </a:cxnLst>
              <a:rect l="0" t="0" r="r" b="b"/>
              <a:pathLst>
                <a:path w="21542" h="21600" extrusionOk="0">
                  <a:moveTo>
                    <a:pt x="20714" y="0"/>
                  </a:moveTo>
                  <a:cubicBezTo>
                    <a:pt x="20560" y="340"/>
                    <a:pt x="21409" y="1795"/>
                    <a:pt x="21485" y="2244"/>
                  </a:cubicBezTo>
                  <a:cubicBezTo>
                    <a:pt x="21600" y="2926"/>
                    <a:pt x="21557" y="3608"/>
                    <a:pt x="21211" y="4236"/>
                  </a:cubicBezTo>
                  <a:cubicBezTo>
                    <a:pt x="20383" y="5739"/>
                    <a:pt x="18269" y="6573"/>
                    <a:pt x="16661" y="7258"/>
                  </a:cubicBezTo>
                  <a:cubicBezTo>
                    <a:pt x="17031" y="7100"/>
                    <a:pt x="12271" y="14800"/>
                    <a:pt x="9563" y="21600"/>
                  </a:cubicBezTo>
                  <a:cubicBezTo>
                    <a:pt x="7479" y="20527"/>
                    <a:pt x="5410" y="19314"/>
                    <a:pt x="3640" y="17857"/>
                  </a:cubicBezTo>
                  <a:cubicBezTo>
                    <a:pt x="2045" y="16544"/>
                    <a:pt x="471" y="15283"/>
                    <a:pt x="0" y="13334"/>
                  </a:cubicBezTo>
                  <a:cubicBezTo>
                    <a:pt x="5847" y="14455"/>
                    <a:pt x="10463" y="9898"/>
                    <a:pt x="13582" y="6209"/>
                  </a:cubicBezTo>
                  <a:cubicBezTo>
                    <a:pt x="14725" y="4857"/>
                    <a:pt x="16375" y="4288"/>
                    <a:pt x="17836" y="3260"/>
                  </a:cubicBezTo>
                  <a:cubicBezTo>
                    <a:pt x="19094" y="2376"/>
                    <a:pt x="20115" y="1325"/>
                    <a:pt x="20714" y="0"/>
                  </a:cubicBezTo>
                  <a:close/>
                </a:path>
              </a:pathLst>
            </a:custGeom>
            <a:solidFill>
              <a:srgbClr val="E7E4EA"/>
            </a:solidFill>
            <a:ln w="12700" cap="flat">
              <a:noFill/>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4" name="chenying0907 61"/>
            <p:cNvSpPr/>
            <p:nvPr/>
          </p:nvSpPr>
          <p:spPr>
            <a:xfrm>
              <a:off x="11218173" y="3459429"/>
              <a:ext cx="494447" cy="456062"/>
            </a:xfrm>
            <a:custGeom>
              <a:avLst/>
              <a:gdLst/>
              <a:ahLst/>
              <a:cxnLst>
                <a:cxn ang="0">
                  <a:pos x="wd2" y="hd2"/>
                </a:cxn>
                <a:cxn ang="5400000">
                  <a:pos x="wd2" y="hd2"/>
                </a:cxn>
                <a:cxn ang="10800000">
                  <a:pos x="wd2" y="hd2"/>
                </a:cxn>
                <a:cxn ang="16200000">
                  <a:pos x="wd2" y="hd2"/>
                </a:cxn>
              </a:cxnLst>
              <a:rect l="0" t="0" r="r" b="b"/>
              <a:pathLst>
                <a:path w="21437" h="20996" extrusionOk="0">
                  <a:moveTo>
                    <a:pt x="21399" y="9595"/>
                  </a:moveTo>
                  <a:cubicBezTo>
                    <a:pt x="21600" y="7156"/>
                    <a:pt x="21001" y="4989"/>
                    <a:pt x="19823" y="2927"/>
                  </a:cubicBezTo>
                  <a:cubicBezTo>
                    <a:pt x="19477" y="2320"/>
                    <a:pt x="19164" y="1448"/>
                    <a:pt x="18637" y="1004"/>
                  </a:cubicBezTo>
                  <a:cubicBezTo>
                    <a:pt x="18088" y="540"/>
                    <a:pt x="16063" y="423"/>
                    <a:pt x="15795" y="0"/>
                  </a:cubicBezTo>
                  <a:cubicBezTo>
                    <a:pt x="17162" y="2167"/>
                    <a:pt x="16400" y="6177"/>
                    <a:pt x="15405" y="8322"/>
                  </a:cubicBezTo>
                  <a:cubicBezTo>
                    <a:pt x="12323" y="14966"/>
                    <a:pt x="5515" y="13694"/>
                    <a:pt x="0" y="15734"/>
                  </a:cubicBezTo>
                  <a:cubicBezTo>
                    <a:pt x="1943" y="20095"/>
                    <a:pt x="5426" y="21600"/>
                    <a:pt x="9623" y="20783"/>
                  </a:cubicBezTo>
                  <a:cubicBezTo>
                    <a:pt x="10510" y="20611"/>
                    <a:pt x="11429" y="20334"/>
                    <a:pt x="12372" y="19941"/>
                  </a:cubicBezTo>
                  <a:cubicBezTo>
                    <a:pt x="15962" y="18450"/>
                    <a:pt x="21035" y="13980"/>
                    <a:pt x="21399" y="9595"/>
                  </a:cubicBezTo>
                  <a:close/>
                </a:path>
              </a:pathLst>
            </a:custGeom>
            <a:solidFill>
              <a:srgbClr val="E7E4EA"/>
            </a:solidFill>
            <a:ln w="12700" cap="flat">
              <a:noFill/>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5" name="chenying0907 62"/>
            <p:cNvSpPr/>
            <p:nvPr/>
          </p:nvSpPr>
          <p:spPr>
            <a:xfrm>
              <a:off x="9535685" y="5755798"/>
              <a:ext cx="1580309" cy="354037"/>
            </a:xfrm>
            <a:custGeom>
              <a:avLst/>
              <a:gdLst/>
              <a:ahLst/>
              <a:cxnLst>
                <a:cxn ang="0">
                  <a:pos x="wd2" y="hd2"/>
                </a:cxn>
                <a:cxn ang="5400000">
                  <a:pos x="wd2" y="hd2"/>
                </a:cxn>
                <a:cxn ang="10800000">
                  <a:pos x="wd2" y="hd2"/>
                </a:cxn>
                <a:cxn ang="16200000">
                  <a:pos x="wd2" y="hd2"/>
                </a:cxn>
              </a:cxnLst>
              <a:rect l="0" t="0" r="r" b="b"/>
              <a:pathLst>
                <a:path w="21600" h="20611" extrusionOk="0">
                  <a:moveTo>
                    <a:pt x="10806" y="11088"/>
                  </a:moveTo>
                  <a:cubicBezTo>
                    <a:pt x="11834" y="10437"/>
                    <a:pt x="12850" y="9582"/>
                    <a:pt x="13838" y="8316"/>
                  </a:cubicBezTo>
                  <a:cubicBezTo>
                    <a:pt x="14557" y="7396"/>
                    <a:pt x="17518" y="4422"/>
                    <a:pt x="17477" y="0"/>
                  </a:cubicBezTo>
                  <a:cubicBezTo>
                    <a:pt x="17783" y="2619"/>
                    <a:pt x="18348" y="3388"/>
                    <a:pt x="18792" y="5333"/>
                  </a:cubicBezTo>
                  <a:cubicBezTo>
                    <a:pt x="19218" y="7200"/>
                    <a:pt x="19515" y="9991"/>
                    <a:pt x="19897" y="12067"/>
                  </a:cubicBezTo>
                  <a:cubicBezTo>
                    <a:pt x="20113" y="13238"/>
                    <a:pt x="21239" y="20345"/>
                    <a:pt x="21600" y="20316"/>
                  </a:cubicBezTo>
                  <a:cubicBezTo>
                    <a:pt x="18674" y="20549"/>
                    <a:pt x="16112" y="20413"/>
                    <a:pt x="13392" y="20232"/>
                  </a:cubicBezTo>
                  <a:cubicBezTo>
                    <a:pt x="8972" y="19939"/>
                    <a:pt x="4397" y="21600"/>
                    <a:pt x="0" y="19638"/>
                  </a:cubicBezTo>
                  <a:cubicBezTo>
                    <a:pt x="3364" y="13159"/>
                    <a:pt x="7167" y="13393"/>
                    <a:pt x="10806" y="11088"/>
                  </a:cubicBezTo>
                  <a:close/>
                </a:path>
              </a:pathLst>
            </a:custGeom>
            <a:solidFill>
              <a:srgbClr val="E7E4EA"/>
            </a:solidFill>
            <a:ln w="12700" cap="flat">
              <a:noFill/>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7" name="chenying0907 64"/>
            <p:cNvSpPr/>
            <p:nvPr/>
          </p:nvSpPr>
          <p:spPr>
            <a:xfrm>
              <a:off x="8126031" y="1026643"/>
              <a:ext cx="2063237" cy="2106932"/>
            </a:xfrm>
            <a:custGeom>
              <a:avLst/>
              <a:gdLst/>
              <a:ahLst/>
              <a:cxnLst>
                <a:cxn ang="0">
                  <a:pos x="wd2" y="hd2"/>
                </a:cxn>
                <a:cxn ang="5400000">
                  <a:pos x="wd2" y="hd2"/>
                </a:cxn>
                <a:cxn ang="10800000">
                  <a:pos x="wd2" y="hd2"/>
                </a:cxn>
                <a:cxn ang="16200000">
                  <a:pos x="wd2" y="hd2"/>
                </a:cxn>
              </a:cxnLst>
              <a:rect l="0" t="0" r="r" b="b"/>
              <a:pathLst>
                <a:path w="19841" h="21595" extrusionOk="0">
                  <a:moveTo>
                    <a:pt x="15936" y="45"/>
                  </a:moveTo>
                  <a:cubicBezTo>
                    <a:pt x="17139" y="254"/>
                    <a:pt x="18196" y="1159"/>
                    <a:pt x="18862" y="2228"/>
                  </a:cubicBezTo>
                  <a:cubicBezTo>
                    <a:pt x="21142" y="5887"/>
                    <a:pt x="19099" y="7580"/>
                    <a:pt x="16211" y="9061"/>
                  </a:cubicBezTo>
                  <a:cubicBezTo>
                    <a:pt x="16480" y="8923"/>
                    <a:pt x="13025" y="15652"/>
                    <a:pt x="11059" y="21595"/>
                  </a:cubicBezTo>
                  <a:cubicBezTo>
                    <a:pt x="6046" y="18488"/>
                    <a:pt x="3336" y="15042"/>
                    <a:pt x="1442" y="9710"/>
                  </a:cubicBezTo>
                  <a:cubicBezTo>
                    <a:pt x="1090" y="8720"/>
                    <a:pt x="-458" y="4146"/>
                    <a:pt x="133" y="2061"/>
                  </a:cubicBezTo>
                  <a:cubicBezTo>
                    <a:pt x="3247" y="2705"/>
                    <a:pt x="7613" y="2486"/>
                    <a:pt x="11476" y="2408"/>
                  </a:cubicBezTo>
                  <a:cubicBezTo>
                    <a:pt x="11747" y="2496"/>
                    <a:pt x="14442" y="25"/>
                    <a:pt x="15333" y="1"/>
                  </a:cubicBezTo>
                  <a:cubicBezTo>
                    <a:pt x="15537" y="-5"/>
                    <a:pt x="15738" y="10"/>
                    <a:pt x="15936" y="45"/>
                  </a:cubicBezTo>
                  <a:close/>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8" name="chenying0907 65"/>
            <p:cNvSpPr/>
            <p:nvPr/>
          </p:nvSpPr>
          <p:spPr>
            <a:xfrm>
              <a:off x="9422003" y="1458633"/>
              <a:ext cx="393380" cy="45472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340" y="14850"/>
                    <a:pt x="6069" y="7961"/>
                    <a:pt x="0" y="0"/>
                  </a:cubicBezTo>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9" name="chenying0907 66"/>
            <p:cNvSpPr/>
            <p:nvPr/>
          </p:nvSpPr>
          <p:spPr>
            <a:xfrm>
              <a:off x="9922202" y="1731467"/>
              <a:ext cx="350438" cy="286401"/>
            </a:xfrm>
            <a:custGeom>
              <a:avLst/>
              <a:gdLst/>
              <a:ahLst/>
              <a:cxnLst>
                <a:cxn ang="0">
                  <a:pos x="wd2" y="hd2"/>
                </a:cxn>
                <a:cxn ang="5400000">
                  <a:pos x="wd2" y="hd2"/>
                </a:cxn>
                <a:cxn ang="10800000">
                  <a:pos x="wd2" y="hd2"/>
                </a:cxn>
                <a:cxn ang="16200000">
                  <a:pos x="wd2" y="hd2"/>
                </a:cxn>
              </a:cxnLst>
              <a:rect l="0" t="0" r="r" b="b"/>
              <a:pathLst>
                <a:path w="21600" h="13828" extrusionOk="0">
                  <a:moveTo>
                    <a:pt x="14014" y="0"/>
                  </a:moveTo>
                  <a:cubicBezTo>
                    <a:pt x="16818" y="2910"/>
                    <a:pt x="18719" y="4860"/>
                    <a:pt x="21600" y="7730"/>
                  </a:cubicBezTo>
                  <a:cubicBezTo>
                    <a:pt x="18569" y="8782"/>
                    <a:pt x="6620" y="21600"/>
                    <a:pt x="0" y="6587"/>
                  </a:cubicBezTo>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10" name="chenying0907 67"/>
            <p:cNvSpPr/>
            <p:nvPr/>
          </p:nvSpPr>
          <p:spPr>
            <a:xfrm>
              <a:off x="10058620" y="2027041"/>
              <a:ext cx="1109418" cy="15144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124" y="3783"/>
                    <a:pt x="9398" y="9521"/>
                    <a:pt x="13730" y="13804"/>
                  </a:cubicBezTo>
                  <a:cubicBezTo>
                    <a:pt x="15527" y="15581"/>
                    <a:pt x="19594" y="19943"/>
                    <a:pt x="21600" y="21600"/>
                  </a:cubicBezTo>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11" name="chenying0907 68"/>
            <p:cNvSpPr/>
            <p:nvPr/>
          </p:nvSpPr>
          <p:spPr>
            <a:xfrm>
              <a:off x="10263247" y="1890623"/>
              <a:ext cx="1215573" cy="15065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449" y="1811"/>
                    <a:pt x="7912" y="7379"/>
                    <a:pt x="9609" y="9367"/>
                  </a:cubicBezTo>
                  <a:cubicBezTo>
                    <a:pt x="13603" y="14049"/>
                    <a:pt x="17366" y="17210"/>
                    <a:pt x="21600" y="21600"/>
                  </a:cubicBezTo>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13" name="chenying0907 70"/>
            <p:cNvSpPr/>
            <p:nvPr/>
          </p:nvSpPr>
          <p:spPr>
            <a:xfrm>
              <a:off x="11127226" y="3391221"/>
              <a:ext cx="579574" cy="519738"/>
            </a:xfrm>
            <a:custGeom>
              <a:avLst/>
              <a:gdLst/>
              <a:ahLst/>
              <a:cxnLst>
                <a:cxn ang="0">
                  <a:pos x="wd2" y="hd2"/>
                </a:cxn>
                <a:cxn ang="5400000">
                  <a:pos x="wd2" y="hd2"/>
                </a:cxn>
                <a:cxn ang="10800000">
                  <a:pos x="wd2" y="hd2"/>
                </a:cxn>
                <a:cxn ang="16200000">
                  <a:pos x="wd2" y="hd2"/>
                </a:cxn>
              </a:cxnLst>
              <a:rect l="0" t="0" r="r" b="b"/>
              <a:pathLst>
                <a:path w="17749" h="17575" extrusionOk="0">
                  <a:moveTo>
                    <a:pt x="17720" y="9189"/>
                  </a:moveTo>
                  <a:cubicBezTo>
                    <a:pt x="18363" y="1069"/>
                    <a:pt x="8297" y="-2458"/>
                    <a:pt x="3053" y="1850"/>
                  </a:cubicBezTo>
                  <a:cubicBezTo>
                    <a:pt x="-3237" y="7018"/>
                    <a:pt x="837" y="19142"/>
                    <a:pt x="9402" y="17407"/>
                  </a:cubicBezTo>
                  <a:cubicBezTo>
                    <a:pt x="10029" y="17280"/>
                    <a:pt x="10677" y="17076"/>
                    <a:pt x="11344" y="16788"/>
                  </a:cubicBezTo>
                  <a:cubicBezTo>
                    <a:pt x="13879" y="15693"/>
                    <a:pt x="17463" y="12409"/>
                    <a:pt x="17720" y="9189"/>
                  </a:cubicBezTo>
                  <a:close/>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14" name="chenying0907 71"/>
            <p:cNvSpPr/>
            <p:nvPr/>
          </p:nvSpPr>
          <p:spPr>
            <a:xfrm>
              <a:off x="9944939" y="3891420"/>
              <a:ext cx="1282604" cy="158055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542" y="102"/>
                    <a:pt x="21062" y="339"/>
                    <a:pt x="20541" y="978"/>
                  </a:cubicBezTo>
                  <a:cubicBezTo>
                    <a:pt x="19239" y="2577"/>
                    <a:pt x="17284" y="4091"/>
                    <a:pt x="15796" y="5561"/>
                  </a:cubicBezTo>
                  <a:cubicBezTo>
                    <a:pt x="10441" y="10852"/>
                    <a:pt x="5279" y="16260"/>
                    <a:pt x="0" y="21600"/>
                  </a:cubicBezTo>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15" name="chenying0907 72"/>
            <p:cNvSpPr/>
            <p:nvPr/>
          </p:nvSpPr>
          <p:spPr>
            <a:xfrm>
              <a:off x="10376929" y="3868683"/>
              <a:ext cx="1205025" cy="160961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569" y="1652"/>
                    <a:pt x="17653" y="3878"/>
                    <a:pt x="16203" y="5064"/>
                  </a:cubicBezTo>
                  <a:cubicBezTo>
                    <a:pt x="12693" y="7935"/>
                    <a:pt x="10181" y="11364"/>
                    <a:pt x="6620" y="14221"/>
                  </a:cubicBezTo>
                  <a:cubicBezTo>
                    <a:pt x="3787" y="16494"/>
                    <a:pt x="2462" y="19311"/>
                    <a:pt x="0" y="21600"/>
                  </a:cubicBezTo>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16" name="chenying0907 73"/>
            <p:cNvSpPr/>
            <p:nvPr/>
          </p:nvSpPr>
          <p:spPr>
            <a:xfrm>
              <a:off x="9262849" y="5460224"/>
              <a:ext cx="252300" cy="225645"/>
            </a:xfrm>
            <a:custGeom>
              <a:avLst/>
              <a:gdLst/>
              <a:ahLst/>
              <a:cxnLst>
                <a:cxn ang="0">
                  <a:pos x="wd2" y="hd2"/>
                </a:cxn>
                <a:cxn ang="5400000">
                  <a:pos x="wd2" y="hd2"/>
                </a:cxn>
                <a:cxn ang="10800000">
                  <a:pos x="wd2" y="hd2"/>
                </a:cxn>
                <a:cxn ang="16200000">
                  <a:pos x="wd2" y="hd2"/>
                </a:cxn>
              </a:cxnLst>
              <a:rect l="0" t="0" r="r" b="b"/>
              <a:pathLst>
                <a:path w="21600" h="20521" extrusionOk="0">
                  <a:moveTo>
                    <a:pt x="5467" y="20521"/>
                  </a:moveTo>
                  <a:cubicBezTo>
                    <a:pt x="3631" y="15109"/>
                    <a:pt x="3342" y="13320"/>
                    <a:pt x="0" y="8678"/>
                  </a:cubicBezTo>
                  <a:cubicBezTo>
                    <a:pt x="2108" y="5304"/>
                    <a:pt x="10453" y="-1079"/>
                    <a:pt x="14584" y="157"/>
                  </a:cubicBezTo>
                  <a:cubicBezTo>
                    <a:pt x="19138" y="1518"/>
                    <a:pt x="19726" y="8016"/>
                    <a:pt x="21600" y="12706"/>
                  </a:cubicBezTo>
                </a:path>
              </a:pathLst>
            </a:custGeom>
            <a:solidFill>
              <a:srgbClr val="FDD67A"/>
            </a:solid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17" name="chenying0907 74"/>
            <p:cNvSpPr/>
            <p:nvPr/>
          </p:nvSpPr>
          <p:spPr>
            <a:xfrm>
              <a:off x="8671704" y="5460224"/>
              <a:ext cx="2448196" cy="645678"/>
            </a:xfrm>
            <a:custGeom>
              <a:avLst/>
              <a:gdLst/>
              <a:ahLst/>
              <a:cxnLst>
                <a:cxn ang="0">
                  <a:pos x="wd2" y="hd2"/>
                </a:cxn>
                <a:cxn ang="5400000">
                  <a:pos x="wd2" y="hd2"/>
                </a:cxn>
                <a:cxn ang="10800000">
                  <a:pos x="wd2" y="hd2"/>
                </a:cxn>
                <a:cxn ang="16200000">
                  <a:pos x="wd2" y="hd2"/>
                </a:cxn>
              </a:cxnLst>
              <a:rect l="0" t="0" r="r" b="b"/>
              <a:pathLst>
                <a:path w="21600" h="20469" extrusionOk="0">
                  <a:moveTo>
                    <a:pt x="14009" y="252"/>
                  </a:moveTo>
                  <a:cubicBezTo>
                    <a:pt x="16943" y="1606"/>
                    <a:pt x="20097" y="11755"/>
                    <a:pt x="21600" y="20402"/>
                  </a:cubicBezTo>
                  <a:cubicBezTo>
                    <a:pt x="19711" y="20529"/>
                    <a:pt x="18057" y="20455"/>
                    <a:pt x="16301" y="20357"/>
                  </a:cubicBezTo>
                  <a:cubicBezTo>
                    <a:pt x="14010" y="20228"/>
                    <a:pt x="11629" y="20256"/>
                    <a:pt x="9330" y="20212"/>
                  </a:cubicBezTo>
                  <a:cubicBezTo>
                    <a:pt x="6212" y="20152"/>
                    <a:pt x="3110" y="20667"/>
                    <a:pt x="0" y="20050"/>
                  </a:cubicBezTo>
                  <a:cubicBezTo>
                    <a:pt x="933" y="18635"/>
                    <a:pt x="2612" y="13591"/>
                    <a:pt x="3266" y="12086"/>
                  </a:cubicBezTo>
                  <a:cubicBezTo>
                    <a:pt x="4290" y="9732"/>
                    <a:pt x="5377" y="7783"/>
                    <a:pt x="6484" y="5988"/>
                  </a:cubicBezTo>
                  <a:cubicBezTo>
                    <a:pt x="8792" y="2247"/>
                    <a:pt x="11443" y="-933"/>
                    <a:pt x="14009" y="252"/>
                  </a:cubicBezTo>
                  <a:close/>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grpSp>
      <p:sp>
        <p:nvSpPr>
          <p:cNvPr id="18" name="chenying0907 148"/>
          <p:cNvSpPr/>
          <p:nvPr/>
        </p:nvSpPr>
        <p:spPr>
          <a:xfrm>
            <a:off x="323579" y="1982906"/>
            <a:ext cx="2523852" cy="159011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8575" tIns="28575" rIns="28575" bIns="28575" numCol="1" anchor="ctr">
            <a:spAutoFit/>
          </a:bodyPr>
          <a:lstStyle/>
          <a:p>
            <a:pPr defTabSz="342900">
              <a:lnSpc>
                <a:spcPct val="120000"/>
              </a:lnSpc>
              <a:buClrTx/>
              <a:tabLst>
                <a:tab pos="800100" algn="l"/>
              </a:tabLst>
              <a:defRPr sz="3600">
                <a:solidFill>
                  <a:srgbClr val="475278"/>
                </a:solidFill>
                <a:latin typeface="Noteworthy Bold"/>
                <a:ea typeface="Noteworthy Bold"/>
                <a:cs typeface="Noteworthy Bold"/>
                <a:sym typeface="Noteworthy Bold"/>
              </a:defRPr>
            </a:pPr>
            <a:r>
              <a:rPr lang="en-US" sz="1200" kern="1200" dirty="0">
                <a:solidFill>
                  <a:srgbClr val="475278"/>
                </a:solidFill>
                <a:latin typeface="萝莉体 第二版" panose="02000500000000000000" pitchFamily="2" charset="-122"/>
                <a:ea typeface="萝莉体 第二版" panose="02000500000000000000" pitchFamily="2" charset="-122"/>
                <a:cs typeface="萝莉体 第二版" panose="02000500000000000000" pitchFamily="2" charset="-122"/>
                <a:sym typeface="Noteworthy Bold"/>
              </a:rPr>
              <a:t>-Focus on respond quickly and flexibly</a:t>
            </a:r>
          </a:p>
          <a:p>
            <a:pPr defTabSz="342900">
              <a:lnSpc>
                <a:spcPct val="120000"/>
              </a:lnSpc>
              <a:buClrTx/>
              <a:tabLst>
                <a:tab pos="800100" algn="l"/>
              </a:tabLst>
              <a:defRPr sz="3600">
                <a:solidFill>
                  <a:srgbClr val="475278"/>
                </a:solidFill>
                <a:latin typeface="Noteworthy Bold"/>
                <a:ea typeface="Noteworthy Bold"/>
                <a:cs typeface="Noteworthy Bold"/>
                <a:sym typeface="Noteworthy Bold"/>
              </a:defRPr>
            </a:pPr>
            <a:r>
              <a:rPr lang="en-US" sz="1200" kern="1200" dirty="0">
                <a:solidFill>
                  <a:srgbClr val="475278"/>
                </a:solidFill>
                <a:latin typeface="萝莉体 第二版" panose="02000500000000000000" pitchFamily="2" charset="-122"/>
                <a:ea typeface="萝莉体 第二版" panose="02000500000000000000" pitchFamily="2" charset="-122"/>
                <a:cs typeface="萝莉体 第二版" panose="02000500000000000000" pitchFamily="2" charset="-122"/>
                <a:sym typeface="Noteworthy Bold"/>
              </a:rPr>
              <a:t>-Close with relevant stakeholders</a:t>
            </a:r>
          </a:p>
          <a:p>
            <a:pPr defTabSz="342900">
              <a:lnSpc>
                <a:spcPct val="120000"/>
              </a:lnSpc>
              <a:buClrTx/>
              <a:tabLst>
                <a:tab pos="800100" algn="l"/>
              </a:tabLst>
              <a:defRPr sz="3600">
                <a:solidFill>
                  <a:srgbClr val="475278"/>
                </a:solidFill>
                <a:latin typeface="Noteworthy Bold"/>
                <a:ea typeface="Noteworthy Bold"/>
                <a:cs typeface="Noteworthy Bold"/>
                <a:sym typeface="Noteworthy Bold"/>
              </a:defRPr>
            </a:pPr>
            <a:r>
              <a:rPr lang="en-US" sz="1200" kern="1200" dirty="0">
                <a:solidFill>
                  <a:srgbClr val="475278"/>
                </a:solidFill>
                <a:latin typeface="萝莉体 第二版" panose="02000500000000000000" pitchFamily="2" charset="-122"/>
                <a:ea typeface="萝莉体 第二版" panose="02000500000000000000" pitchFamily="2" charset="-122"/>
                <a:cs typeface="萝莉体 第二版" panose="02000500000000000000" pitchFamily="2" charset="-122"/>
                <a:sym typeface="Noteworthy Bold"/>
              </a:rPr>
              <a:t>-The schedule cannot slip</a:t>
            </a:r>
          </a:p>
          <a:p>
            <a:pPr defTabSz="342900">
              <a:lnSpc>
                <a:spcPct val="120000"/>
              </a:lnSpc>
              <a:buClrTx/>
              <a:tabLst>
                <a:tab pos="800100" algn="l"/>
              </a:tabLst>
              <a:defRPr sz="3600">
                <a:solidFill>
                  <a:srgbClr val="475278"/>
                </a:solidFill>
                <a:latin typeface="Noteworthy Bold"/>
                <a:ea typeface="Noteworthy Bold"/>
                <a:cs typeface="Noteworthy Bold"/>
                <a:sym typeface="Noteworthy Bold"/>
              </a:defRPr>
            </a:pPr>
            <a:r>
              <a:rPr lang="en-US" sz="1200" kern="1200" dirty="0">
                <a:solidFill>
                  <a:srgbClr val="475278"/>
                </a:solidFill>
                <a:latin typeface="萝莉体 第二版" panose="02000500000000000000" pitchFamily="2" charset="-122"/>
                <a:ea typeface="萝莉体 第二版" panose="02000500000000000000" pitchFamily="2" charset="-122"/>
                <a:cs typeface="萝莉体 第二版" panose="02000500000000000000" pitchFamily="2" charset="-122"/>
                <a:sym typeface="Noteworthy Bold"/>
              </a:rPr>
              <a:t>-Good for IT projects that customer’s ideas might change</a:t>
            </a:r>
          </a:p>
          <a:p>
            <a:pPr defTabSz="342900">
              <a:lnSpc>
                <a:spcPct val="120000"/>
              </a:lnSpc>
              <a:buClrTx/>
              <a:tabLst>
                <a:tab pos="800100" algn="l"/>
              </a:tabLst>
              <a:defRPr sz="3600">
                <a:solidFill>
                  <a:srgbClr val="475278"/>
                </a:solidFill>
                <a:latin typeface="Noteworthy Bold"/>
                <a:ea typeface="Noteworthy Bold"/>
                <a:cs typeface="Noteworthy Bold"/>
                <a:sym typeface="Noteworthy Bold"/>
              </a:defRPr>
            </a:pPr>
            <a:endParaRPr sz="1200" kern="1200" dirty="0">
              <a:solidFill>
                <a:srgbClr val="475278"/>
              </a:solidFill>
              <a:latin typeface="萝莉体 第二版" panose="02000500000000000000" pitchFamily="2" charset="-122"/>
              <a:ea typeface="萝莉体 第二版" panose="02000500000000000000" pitchFamily="2" charset="-122"/>
              <a:cs typeface="萝莉体 第二版" panose="02000500000000000000" pitchFamily="2" charset="-122"/>
              <a:sym typeface="Noteworthy Bold"/>
            </a:endParaRPr>
          </a:p>
        </p:txBody>
      </p:sp>
      <p:sp>
        <p:nvSpPr>
          <p:cNvPr id="19" name="chenying0907 148"/>
          <p:cNvSpPr/>
          <p:nvPr/>
        </p:nvSpPr>
        <p:spPr>
          <a:xfrm>
            <a:off x="3311575" y="2018749"/>
            <a:ext cx="2315367" cy="136851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8575" tIns="28575" rIns="28575" bIns="28575" numCol="1" anchor="ctr">
            <a:spAutoFit/>
          </a:bodyPr>
          <a:lstStyle/>
          <a:p>
            <a:pPr defTabSz="342900">
              <a:lnSpc>
                <a:spcPct val="120000"/>
              </a:lnSpc>
              <a:buClrTx/>
              <a:tabLst>
                <a:tab pos="800100" algn="l"/>
              </a:tabLst>
              <a:defRPr sz="3600">
                <a:solidFill>
                  <a:srgbClr val="475278"/>
                </a:solidFill>
                <a:latin typeface="Noteworthy Bold"/>
                <a:ea typeface="Noteworthy Bold"/>
                <a:cs typeface="Noteworthy Bold"/>
                <a:sym typeface="Noteworthy Bold"/>
              </a:defRPr>
            </a:pPr>
            <a:r>
              <a:rPr lang="en-US" sz="1200" kern="1200" dirty="0">
                <a:solidFill>
                  <a:srgbClr val="475278"/>
                </a:solidFill>
                <a:latin typeface="萝莉体 第二版" panose="02000500000000000000" pitchFamily="2" charset="-122"/>
                <a:ea typeface="萝莉体 第二版" panose="02000500000000000000" pitchFamily="2" charset="-122"/>
                <a:cs typeface="萝莉体 第二版" panose="02000500000000000000" pitchFamily="2" charset="-122"/>
                <a:sym typeface="Noteworthy Bold"/>
              </a:rPr>
              <a:t>-Meetings inside the group weekly</a:t>
            </a:r>
          </a:p>
          <a:p>
            <a:pPr defTabSz="342900">
              <a:lnSpc>
                <a:spcPct val="120000"/>
              </a:lnSpc>
              <a:buClrTx/>
              <a:tabLst>
                <a:tab pos="800100" algn="l"/>
              </a:tabLst>
              <a:defRPr sz="3600">
                <a:solidFill>
                  <a:srgbClr val="475278"/>
                </a:solidFill>
                <a:latin typeface="Noteworthy Bold"/>
                <a:ea typeface="Noteworthy Bold"/>
                <a:cs typeface="Noteworthy Bold"/>
                <a:sym typeface="Noteworthy Bold"/>
              </a:defRPr>
            </a:pPr>
            <a:r>
              <a:rPr lang="en-US" sz="1200" kern="1200" dirty="0">
                <a:solidFill>
                  <a:srgbClr val="475278"/>
                </a:solidFill>
                <a:latin typeface="萝莉体 第二版" panose="02000500000000000000" pitchFamily="2" charset="-122"/>
                <a:ea typeface="萝莉体 第二版" panose="02000500000000000000" pitchFamily="2" charset="-122"/>
                <a:cs typeface="萝莉体 第二版" panose="02000500000000000000" pitchFamily="2" charset="-122"/>
                <a:sym typeface="Noteworthy Bold"/>
              </a:rPr>
              <a:t>-Meeting with client weekly</a:t>
            </a:r>
          </a:p>
          <a:p>
            <a:pPr defTabSz="342900">
              <a:lnSpc>
                <a:spcPct val="120000"/>
              </a:lnSpc>
              <a:buClrTx/>
              <a:tabLst>
                <a:tab pos="800100" algn="l"/>
              </a:tabLst>
              <a:defRPr sz="3600">
                <a:solidFill>
                  <a:srgbClr val="475278"/>
                </a:solidFill>
                <a:latin typeface="Noteworthy Bold"/>
                <a:ea typeface="Noteworthy Bold"/>
                <a:cs typeface="Noteworthy Bold"/>
                <a:sym typeface="Noteworthy Bold"/>
              </a:defRPr>
            </a:pPr>
            <a:r>
              <a:rPr lang="en-US" sz="1200" kern="1200" dirty="0">
                <a:solidFill>
                  <a:srgbClr val="475278"/>
                </a:solidFill>
                <a:latin typeface="萝莉体 第二版" panose="02000500000000000000" pitchFamily="2" charset="-122"/>
                <a:ea typeface="萝莉体 第二版" panose="02000500000000000000" pitchFamily="2" charset="-122"/>
                <a:cs typeface="萝莉体 第二版" panose="02000500000000000000" pitchFamily="2" charset="-122"/>
                <a:sym typeface="Noteworthy Bold"/>
              </a:rPr>
              <a:t>-User story analyzing</a:t>
            </a:r>
          </a:p>
          <a:p>
            <a:pPr defTabSz="342900">
              <a:lnSpc>
                <a:spcPct val="120000"/>
              </a:lnSpc>
              <a:buClrTx/>
              <a:tabLst>
                <a:tab pos="800100" algn="l"/>
              </a:tabLst>
              <a:defRPr sz="3600">
                <a:solidFill>
                  <a:srgbClr val="475278"/>
                </a:solidFill>
                <a:latin typeface="Noteworthy Bold"/>
                <a:ea typeface="Noteworthy Bold"/>
                <a:cs typeface="Noteworthy Bold"/>
                <a:sym typeface="Noteworthy Bold"/>
              </a:defRPr>
            </a:pPr>
            <a:r>
              <a:rPr lang="en-US" sz="1200" kern="1200" dirty="0">
                <a:solidFill>
                  <a:srgbClr val="475278"/>
                </a:solidFill>
                <a:latin typeface="萝莉体 第二版" panose="02000500000000000000" pitchFamily="2" charset="-122"/>
                <a:ea typeface="萝莉体 第二版" panose="02000500000000000000" pitchFamily="2" charset="-122"/>
                <a:cs typeface="萝莉体 第二版" panose="02000500000000000000" pitchFamily="2" charset="-122"/>
                <a:sym typeface="Noteworthy Bold"/>
              </a:rPr>
              <a:t>-Asking for the requirement documents.</a:t>
            </a:r>
            <a:endParaRPr sz="1200" kern="1200" dirty="0">
              <a:solidFill>
                <a:srgbClr val="475278"/>
              </a:solidFill>
              <a:latin typeface="萝莉体 第二版" panose="02000500000000000000" pitchFamily="2" charset="-122"/>
              <a:ea typeface="萝莉体 第二版" panose="02000500000000000000" pitchFamily="2" charset="-122"/>
              <a:cs typeface="萝莉体 第二版" panose="02000500000000000000" pitchFamily="2" charset="-122"/>
              <a:sym typeface="Noteworthy Bold"/>
            </a:endParaRPr>
          </a:p>
        </p:txBody>
      </p:sp>
      <p:sp>
        <p:nvSpPr>
          <p:cNvPr id="27" name="文本框 26"/>
          <p:cNvSpPr txBox="1"/>
          <p:nvPr/>
        </p:nvSpPr>
        <p:spPr>
          <a:xfrm>
            <a:off x="278946" y="1417968"/>
            <a:ext cx="2273379" cy="461665"/>
          </a:xfrm>
          <a:prstGeom prst="rect">
            <a:avLst/>
          </a:prstGeom>
          <a:noFill/>
        </p:spPr>
        <p:txBody>
          <a:bodyPr wrap="none" rtlCol="0">
            <a:spAutoFit/>
          </a:bodyPr>
          <a:lstStyle/>
          <a:p>
            <a:pPr algn="r" defTabSz="685800">
              <a:buClrTx/>
            </a:pPr>
            <a:r>
              <a:rPr kumimoji="1" lang="en-US" altLang="zh-CN" sz="2400" b="1" kern="1200" dirty="0">
                <a:solidFill>
                  <a:srgbClr val="51647E">
                    <a:lumMod val="75000"/>
                  </a:srgbClr>
                </a:solidFill>
                <a:latin typeface="Century Gothic" panose="020B0502020202020204" pitchFamily="34" charset="0"/>
                <a:ea typeface="萝莉体 第二版" panose="02000500000000000000" pitchFamily="2" charset="-122"/>
                <a:cs typeface="萝莉体 第二版" panose="02000500000000000000" pitchFamily="2" charset="-122"/>
              </a:rPr>
              <a:t>Agile Strategy</a:t>
            </a:r>
            <a:endParaRPr kumimoji="1" lang="zh-CN" altLang="en-US" sz="2400" b="1" kern="1200" dirty="0">
              <a:solidFill>
                <a:srgbClr val="51647E">
                  <a:lumMod val="75000"/>
                </a:srgbClr>
              </a:solidFill>
              <a:latin typeface="Century Gothic" panose="020B0502020202020204" pitchFamily="34" charset="0"/>
              <a:ea typeface="萝莉体 第二版" panose="02000500000000000000" pitchFamily="2" charset="-122"/>
              <a:cs typeface="萝莉体 第二版" panose="02000500000000000000" pitchFamily="2" charset="-122"/>
            </a:endParaRPr>
          </a:p>
        </p:txBody>
      </p:sp>
      <p:sp>
        <p:nvSpPr>
          <p:cNvPr id="2" name="Rectangle 1">
            <a:extLst>
              <a:ext uri="{FF2B5EF4-FFF2-40B4-BE49-F238E27FC236}">
                <a16:creationId xmlns:a16="http://schemas.microsoft.com/office/drawing/2014/main" id="{8036936D-31FA-8449-A297-A05ABF0EA93E}"/>
              </a:ext>
            </a:extLst>
          </p:cNvPr>
          <p:cNvSpPr/>
          <p:nvPr/>
        </p:nvSpPr>
        <p:spPr>
          <a:xfrm>
            <a:off x="3235832" y="1386280"/>
            <a:ext cx="1699504" cy="461665"/>
          </a:xfrm>
          <a:prstGeom prst="rect">
            <a:avLst/>
          </a:prstGeom>
        </p:spPr>
        <p:txBody>
          <a:bodyPr wrap="none">
            <a:spAutoFit/>
          </a:bodyPr>
          <a:lstStyle/>
          <a:p>
            <a:pPr algn="r" defTabSz="685800">
              <a:buClrTx/>
            </a:pPr>
            <a:r>
              <a:rPr kumimoji="1" lang="en-US" altLang="zh-CN" sz="2400" b="1" kern="1200" dirty="0">
                <a:solidFill>
                  <a:srgbClr val="51647E">
                    <a:lumMod val="75000"/>
                  </a:srgbClr>
                </a:solidFill>
                <a:latin typeface="Century Gothic" panose="020B0502020202020204" pitchFamily="34" charset="0"/>
                <a:ea typeface="萝莉体 第二版" panose="02000500000000000000" pitchFamily="2" charset="-122"/>
                <a:cs typeface="萝莉体 第二版" panose="02000500000000000000" pitchFamily="2" charset="-122"/>
              </a:rPr>
              <a:t>Approach</a:t>
            </a:r>
            <a:endParaRPr kumimoji="1" lang="zh-CN" altLang="en-US" sz="2400" b="1" kern="1200" dirty="0">
              <a:solidFill>
                <a:srgbClr val="51647E">
                  <a:lumMod val="75000"/>
                </a:srgbClr>
              </a:solidFill>
              <a:latin typeface="Century Gothic" panose="020B0502020202020204" pitchFamily="34" charset="0"/>
              <a:ea typeface="萝莉体 第二版" panose="02000500000000000000" pitchFamily="2" charset="-122"/>
              <a:cs typeface="萝莉体 第二版" panose="02000500000000000000" pitchFamily="2" charset="-122"/>
            </a:endParaRPr>
          </a:p>
        </p:txBody>
      </p:sp>
    </p:spTree>
    <p:extLst>
      <p:ext uri="{BB962C8B-B14F-4D97-AF65-F5344CB8AC3E}">
        <p14:creationId xmlns:p14="http://schemas.microsoft.com/office/powerpoint/2010/main" val="207242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10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22" presetClass="entr" presetSubtype="2" fill="hold" nodeType="withEffect">
                                  <p:stCondLst>
                                    <p:cond delay="100"/>
                                  </p:stCondLst>
                                  <p:childTnLst>
                                    <p:set>
                                      <p:cBhvr>
                                        <p:cTn id="12" dur="1" fill="hold">
                                          <p:stCondLst>
                                            <p:cond delay="0"/>
                                          </p:stCondLst>
                                        </p:cTn>
                                        <p:tgtEl>
                                          <p:spTgt spid="23"/>
                                        </p:tgtEl>
                                        <p:attrNameLst>
                                          <p:attrName>style.visibility</p:attrName>
                                        </p:attrNameLst>
                                      </p:cBhvr>
                                      <p:to>
                                        <p:strVal val="visible"/>
                                      </p:to>
                                    </p:set>
                                    <p:animEffect transition="in" filter="wipe(right)">
                                      <p:cBhvr>
                                        <p:cTn id="13" dur="500"/>
                                        <p:tgtEl>
                                          <p:spTgt spid="23"/>
                                        </p:tgtEl>
                                      </p:cBhvr>
                                    </p:animEffect>
                                  </p:childTnLst>
                                </p:cTn>
                              </p:par>
                              <p:par>
                                <p:cTn id="14" presetID="22" presetClass="entr" presetSubtype="2" fill="hold" nodeType="withEffect">
                                  <p:stCondLst>
                                    <p:cond delay="100"/>
                                  </p:stCondLst>
                                  <p:childTnLst>
                                    <p:set>
                                      <p:cBhvr>
                                        <p:cTn id="15" dur="1" fill="hold">
                                          <p:stCondLst>
                                            <p:cond delay="0"/>
                                          </p:stCondLst>
                                        </p:cTn>
                                        <p:tgtEl>
                                          <p:spTgt spid="25"/>
                                        </p:tgtEl>
                                        <p:attrNameLst>
                                          <p:attrName>style.visibility</p:attrName>
                                        </p:attrNameLst>
                                      </p:cBhvr>
                                      <p:to>
                                        <p:strVal val="visible"/>
                                      </p:to>
                                    </p:set>
                                    <p:animEffect transition="in" filter="wipe(right)">
                                      <p:cBhvr>
                                        <p:cTn id="16" dur="500"/>
                                        <p:tgtEl>
                                          <p:spTgt spid="25"/>
                                        </p:tgtEl>
                                      </p:cBhvr>
                                    </p:animEffect>
                                  </p:childTnLst>
                                </p:cTn>
                              </p:par>
                            </p:childTnLst>
                          </p:cTn>
                        </p:par>
                        <p:par>
                          <p:cTn id="17" fill="hold">
                            <p:stCondLst>
                              <p:cond delay="600"/>
                            </p:stCondLst>
                            <p:childTnLst>
                              <p:par>
                                <p:cTn id="18" presetID="22" presetClass="entr" presetSubtype="8"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left)">
                                      <p:cBhvr>
                                        <p:cTn id="20" dur="500"/>
                                        <p:tgtEl>
                                          <p:spTgt spid="27"/>
                                        </p:tgtEl>
                                      </p:cBhvr>
                                    </p:animEffect>
                                  </p:childTnLst>
                                </p:cTn>
                              </p:par>
                            </p:childTnLst>
                          </p:cTn>
                        </p:par>
                        <p:par>
                          <p:cTn id="21" fill="hold">
                            <p:stCondLst>
                              <p:cond delay="11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218030" y="3021240"/>
            <a:ext cx="4525662" cy="923330"/>
          </a:xfrm>
          <a:prstGeom prst="rect">
            <a:avLst/>
          </a:prstGeom>
          <a:noFill/>
        </p:spPr>
        <p:txBody>
          <a:bodyPr wrap="none" rtlCol="0">
            <a:spAutoFit/>
          </a:bodyPr>
          <a:lstStyle/>
          <a:p>
            <a:pPr algn="r" defTabSz="685800">
              <a:buClrTx/>
            </a:pPr>
            <a:r>
              <a:rPr kumimoji="1" lang="en-US" altLang="zh-CN" sz="2700" b="1" kern="1200" dirty="0">
                <a:solidFill>
                  <a:srgbClr val="51647E">
                    <a:lumMod val="75000"/>
                  </a:srgbClr>
                </a:solidFill>
                <a:latin typeface="Century Gothic" panose="020B0502020202020204" pitchFamily="34" charset="0"/>
                <a:ea typeface="萝莉体 第二版" panose="02000500000000000000" pitchFamily="2" charset="-122"/>
                <a:cs typeface="萝莉体 第二版" panose="02000500000000000000" pitchFamily="2" charset="-122"/>
              </a:rPr>
              <a:t>Current Status &amp; Next Step</a:t>
            </a:r>
            <a:endParaRPr kumimoji="1" lang="zh-CN" altLang="en-US" sz="2700" b="1" kern="1200" dirty="0">
              <a:solidFill>
                <a:srgbClr val="51647E">
                  <a:lumMod val="75000"/>
                </a:srgbClr>
              </a:solidFill>
              <a:latin typeface="Century Gothic" panose="020B0502020202020204" pitchFamily="34" charset="0"/>
              <a:ea typeface="萝莉体 第二版" panose="02000500000000000000" pitchFamily="2" charset="-122"/>
              <a:cs typeface="萝莉体 第二版" panose="02000500000000000000" pitchFamily="2" charset="-122"/>
            </a:endParaRPr>
          </a:p>
          <a:p>
            <a:pPr algn="r" defTabSz="685800">
              <a:buClrTx/>
            </a:pPr>
            <a:endParaRPr kumimoji="1" lang="zh-CN" altLang="en-US" sz="2700" kern="1200" dirty="0">
              <a:solidFill>
                <a:srgbClr val="51647E">
                  <a:lumMod val="75000"/>
                </a:srgbClr>
              </a:solidFill>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grpSp>
        <p:nvGrpSpPr>
          <p:cNvPr id="11" name="Group 70"/>
          <p:cNvGrpSpPr/>
          <p:nvPr/>
        </p:nvGrpSpPr>
        <p:grpSpPr>
          <a:xfrm>
            <a:off x="1348708" y="-170081"/>
            <a:ext cx="6451970" cy="6059892"/>
            <a:chOff x="0" y="0"/>
            <a:chExt cx="2335459" cy="2193537"/>
          </a:xfrm>
        </p:grpSpPr>
        <p:sp>
          <p:nvSpPr>
            <p:cNvPr id="12" name="chenying0907 66"/>
            <p:cNvSpPr/>
            <p:nvPr/>
          </p:nvSpPr>
          <p:spPr>
            <a:xfrm>
              <a:off x="88900" y="177800"/>
              <a:ext cx="2125877" cy="1425521"/>
            </a:xfrm>
            <a:custGeom>
              <a:avLst/>
              <a:gdLst/>
              <a:ahLst/>
              <a:cxnLst>
                <a:cxn ang="0">
                  <a:pos x="wd2" y="hd2"/>
                </a:cxn>
                <a:cxn ang="5400000">
                  <a:pos x="wd2" y="hd2"/>
                </a:cxn>
                <a:cxn ang="10800000">
                  <a:pos x="wd2" y="hd2"/>
                </a:cxn>
                <a:cxn ang="16200000">
                  <a:pos x="wd2" y="hd2"/>
                </a:cxn>
              </a:cxnLst>
              <a:rect l="0" t="0" r="r" b="b"/>
              <a:pathLst>
                <a:path w="21339" h="21550" extrusionOk="0">
                  <a:moveTo>
                    <a:pt x="21281" y="131"/>
                  </a:moveTo>
                  <a:cubicBezTo>
                    <a:pt x="20628" y="31"/>
                    <a:pt x="2649" y="215"/>
                    <a:pt x="166" y="0"/>
                  </a:cubicBezTo>
                  <a:cubicBezTo>
                    <a:pt x="70" y="3334"/>
                    <a:pt x="43" y="6398"/>
                    <a:pt x="99" y="9794"/>
                  </a:cubicBezTo>
                  <a:cubicBezTo>
                    <a:pt x="201" y="15985"/>
                    <a:pt x="-129" y="17592"/>
                    <a:pt x="60" y="21542"/>
                  </a:cubicBezTo>
                  <a:cubicBezTo>
                    <a:pt x="1560" y="21600"/>
                    <a:pt x="19091" y="21287"/>
                    <a:pt x="21090" y="21542"/>
                  </a:cubicBezTo>
                  <a:cubicBezTo>
                    <a:pt x="21175" y="18119"/>
                    <a:pt x="21202" y="17551"/>
                    <a:pt x="21175" y="14349"/>
                  </a:cubicBezTo>
                  <a:cubicBezTo>
                    <a:pt x="21134" y="9458"/>
                    <a:pt x="21471" y="5014"/>
                    <a:pt x="21281" y="131"/>
                  </a:cubicBezTo>
                  <a:close/>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13" name="chenying0907 67"/>
            <p:cNvSpPr/>
            <p:nvPr/>
          </p:nvSpPr>
          <p:spPr>
            <a:xfrm>
              <a:off x="-1" y="0"/>
              <a:ext cx="2335461" cy="184474"/>
            </a:xfrm>
            <a:custGeom>
              <a:avLst/>
              <a:gdLst/>
              <a:ahLst/>
              <a:cxnLst>
                <a:cxn ang="0">
                  <a:pos x="wd2" y="hd2"/>
                </a:cxn>
                <a:cxn ang="5400000">
                  <a:pos x="wd2" y="hd2"/>
                </a:cxn>
                <a:cxn ang="10800000">
                  <a:pos x="wd2" y="hd2"/>
                </a:cxn>
                <a:cxn ang="16200000">
                  <a:pos x="wd2" y="hd2"/>
                </a:cxn>
              </a:cxnLst>
              <a:rect l="0" t="0" r="r" b="b"/>
              <a:pathLst>
                <a:path w="21311" h="19061" extrusionOk="0">
                  <a:moveTo>
                    <a:pt x="902" y="18172"/>
                  </a:moveTo>
                  <a:cubicBezTo>
                    <a:pt x="357" y="17727"/>
                    <a:pt x="-200" y="12317"/>
                    <a:pt x="71" y="5707"/>
                  </a:cubicBezTo>
                  <a:cubicBezTo>
                    <a:pt x="379" y="-1823"/>
                    <a:pt x="1461" y="270"/>
                    <a:pt x="2010" y="259"/>
                  </a:cubicBezTo>
                  <a:cubicBezTo>
                    <a:pt x="7486" y="145"/>
                    <a:pt x="12959" y="733"/>
                    <a:pt x="18433" y="1907"/>
                  </a:cubicBezTo>
                  <a:cubicBezTo>
                    <a:pt x="19405" y="2115"/>
                    <a:pt x="21400" y="-2382"/>
                    <a:pt x="21308" y="14217"/>
                  </a:cubicBezTo>
                  <a:cubicBezTo>
                    <a:pt x="21311" y="19032"/>
                    <a:pt x="20486" y="19218"/>
                    <a:pt x="19999" y="19008"/>
                  </a:cubicBezTo>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14" name="chenying0907 68"/>
            <p:cNvSpPr/>
            <p:nvPr/>
          </p:nvSpPr>
          <p:spPr>
            <a:xfrm>
              <a:off x="1130300" y="1600199"/>
              <a:ext cx="16672" cy="335486"/>
            </a:xfrm>
            <a:custGeom>
              <a:avLst/>
              <a:gdLst/>
              <a:ahLst/>
              <a:cxnLst>
                <a:cxn ang="0">
                  <a:pos x="wd2" y="hd2"/>
                </a:cxn>
                <a:cxn ang="5400000">
                  <a:pos x="wd2" y="hd2"/>
                </a:cxn>
                <a:cxn ang="10800000">
                  <a:pos x="wd2" y="hd2"/>
                </a:cxn>
                <a:cxn ang="16200000">
                  <a:pos x="wd2" y="hd2"/>
                </a:cxn>
              </a:cxnLst>
              <a:rect l="0" t="0" r="r" b="b"/>
              <a:pathLst>
                <a:path w="16358" h="19845" extrusionOk="0">
                  <a:moveTo>
                    <a:pt x="0" y="0"/>
                  </a:moveTo>
                  <a:cubicBezTo>
                    <a:pt x="21600" y="4703"/>
                    <a:pt x="13319" y="10461"/>
                    <a:pt x="16331" y="15310"/>
                  </a:cubicBezTo>
                  <a:cubicBezTo>
                    <a:pt x="16793" y="16055"/>
                    <a:pt x="11256" y="21600"/>
                    <a:pt x="11542" y="19282"/>
                  </a:cubicBezTo>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15" name="chenying0907 69"/>
            <p:cNvSpPr/>
            <p:nvPr/>
          </p:nvSpPr>
          <p:spPr>
            <a:xfrm>
              <a:off x="990600" y="1955799"/>
              <a:ext cx="284801" cy="237739"/>
            </a:xfrm>
            <a:custGeom>
              <a:avLst/>
              <a:gdLst/>
              <a:ahLst/>
              <a:cxnLst>
                <a:cxn ang="0">
                  <a:pos x="wd2" y="hd2"/>
                </a:cxn>
                <a:cxn ang="5400000">
                  <a:pos x="wd2" y="hd2"/>
                </a:cxn>
                <a:cxn ang="10800000">
                  <a:pos x="wd2" y="hd2"/>
                </a:cxn>
                <a:cxn ang="16200000">
                  <a:pos x="wd2" y="hd2"/>
                </a:cxn>
              </a:cxnLst>
              <a:rect l="0" t="0" r="r" b="b"/>
              <a:pathLst>
                <a:path w="15635" h="17669" extrusionOk="0">
                  <a:moveTo>
                    <a:pt x="13789" y="13529"/>
                  </a:moveTo>
                  <a:cubicBezTo>
                    <a:pt x="19485" y="4044"/>
                    <a:pt x="10745" y="-2666"/>
                    <a:pt x="4561" y="1034"/>
                  </a:cubicBezTo>
                  <a:cubicBezTo>
                    <a:pt x="-65" y="3803"/>
                    <a:pt x="-2115" y="11785"/>
                    <a:pt x="2972" y="15848"/>
                  </a:cubicBezTo>
                  <a:cubicBezTo>
                    <a:pt x="6834" y="18934"/>
                    <a:pt x="11071" y="18055"/>
                    <a:pt x="13789" y="13529"/>
                  </a:cubicBezTo>
                  <a:close/>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grpSp>
      <p:grpSp>
        <p:nvGrpSpPr>
          <p:cNvPr id="16" name="组 15"/>
          <p:cNvGrpSpPr/>
          <p:nvPr/>
        </p:nvGrpSpPr>
        <p:grpSpPr>
          <a:xfrm>
            <a:off x="3323429" y="1131009"/>
            <a:ext cx="1770678" cy="1646481"/>
            <a:chOff x="4431238" y="1508012"/>
            <a:chExt cx="2360904" cy="2195308"/>
          </a:xfrm>
        </p:grpSpPr>
        <p:sp>
          <p:nvSpPr>
            <p:cNvPr id="17" name="chenying0907 201"/>
            <p:cNvSpPr/>
            <p:nvPr/>
          </p:nvSpPr>
          <p:spPr>
            <a:xfrm>
              <a:off x="4431238" y="1508012"/>
              <a:ext cx="2360904" cy="2195308"/>
            </a:xfrm>
            <a:custGeom>
              <a:avLst/>
              <a:gdLst/>
              <a:ahLst/>
              <a:cxnLst>
                <a:cxn ang="0">
                  <a:pos x="wd2" y="hd2"/>
                </a:cxn>
                <a:cxn ang="5400000">
                  <a:pos x="wd2" y="hd2"/>
                </a:cxn>
                <a:cxn ang="10800000">
                  <a:pos x="wd2" y="hd2"/>
                </a:cxn>
                <a:cxn ang="16200000">
                  <a:pos x="wd2" y="hd2"/>
                </a:cxn>
              </a:cxnLst>
              <a:rect l="0" t="0" r="r" b="b"/>
              <a:pathLst>
                <a:path w="21600" h="21600" extrusionOk="0">
                  <a:moveTo>
                    <a:pt x="21010" y="4955"/>
                  </a:moveTo>
                  <a:cubicBezTo>
                    <a:pt x="18465" y="9425"/>
                    <a:pt x="18297" y="14113"/>
                    <a:pt x="21600" y="18296"/>
                  </a:cubicBezTo>
                  <a:cubicBezTo>
                    <a:pt x="14274" y="17484"/>
                    <a:pt x="12639" y="14333"/>
                    <a:pt x="6691" y="21600"/>
                  </a:cubicBezTo>
                  <a:cubicBezTo>
                    <a:pt x="10802" y="16578"/>
                    <a:pt x="3281" y="10613"/>
                    <a:pt x="0" y="8990"/>
                  </a:cubicBezTo>
                  <a:cubicBezTo>
                    <a:pt x="4976" y="11451"/>
                    <a:pt x="9737" y="4157"/>
                    <a:pt x="10108" y="0"/>
                  </a:cubicBezTo>
                  <a:cubicBezTo>
                    <a:pt x="12265" y="4785"/>
                    <a:pt x="16387" y="6388"/>
                    <a:pt x="21010" y="4955"/>
                  </a:cubicBezTo>
                  <a:close/>
                </a:path>
              </a:pathLst>
            </a:custGeom>
            <a:solidFill>
              <a:srgbClr val="FDD67A"/>
            </a:solidFill>
            <a:ln w="38100">
              <a:solidFill>
                <a:srgbClr val="46537A"/>
              </a:solidFill>
              <a:miter lim="400000"/>
            </a:ln>
          </p:spPr>
          <p:txBody>
            <a:bodyPr lIns="28575" tIns="28575" rIns="28575" bIns="28575" anchor="ct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18" name="文本框 17"/>
            <p:cNvSpPr txBox="1"/>
            <p:nvPr/>
          </p:nvSpPr>
          <p:spPr>
            <a:xfrm>
              <a:off x="5317197" y="1833012"/>
              <a:ext cx="846813" cy="1354217"/>
            </a:xfrm>
            <a:prstGeom prst="rect">
              <a:avLst/>
            </a:prstGeom>
            <a:noFill/>
          </p:spPr>
          <p:txBody>
            <a:bodyPr wrap="none" rtlCol="0">
              <a:spAutoFit/>
            </a:bodyPr>
            <a:lstStyle/>
            <a:p>
              <a:pPr algn="r" defTabSz="685800">
                <a:buClrTx/>
              </a:pPr>
              <a:r>
                <a:rPr kumimoji="1" lang="en-US" altLang="zh-CN" sz="6000" kern="1200">
                  <a:solidFill>
                    <a:srgbClr val="51647E"/>
                  </a:solidFill>
                  <a:latin typeface="萝莉体 第二版" panose="02000500000000000000" pitchFamily="2" charset="-122"/>
                  <a:ea typeface="萝莉体 第二版" panose="02000500000000000000" pitchFamily="2" charset="-122"/>
                  <a:cs typeface="萝莉体 第二版" panose="02000500000000000000" pitchFamily="2" charset="-122"/>
                </a:rPr>
                <a:t>3</a:t>
              </a:r>
              <a:endParaRPr kumimoji="1" lang="zh-CN" altLang="en-US" sz="6000" kern="1200">
                <a:solidFill>
                  <a:srgbClr val="51647E"/>
                </a:solidFill>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grpSp>
    </p:spTree>
    <p:extLst>
      <p:ext uri="{BB962C8B-B14F-4D97-AF65-F5344CB8AC3E}">
        <p14:creationId xmlns:p14="http://schemas.microsoft.com/office/powerpoint/2010/main" val="57148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ppt_x</p:attrName>
                                        </p:attrNameLst>
                                      </p:cBhvr>
                                      <p:tavLst>
                                        <p:tav tm="0">
                                          <p:val>
                                            <p:strVal val="#ppt_x"/>
                                          </p:val>
                                        </p:tav>
                                        <p:tav tm="100000">
                                          <p:val>
                                            <p:strVal val="#ppt_x"/>
                                          </p:val>
                                        </p:tav>
                                      </p:tavLst>
                                    </p:anim>
                                    <p:anim calcmode="lin" valueType="num">
                                      <p:cBhvr>
                                        <p:cTn id="8" dur="500" fill="hold"/>
                                        <p:tgtEl>
                                          <p:spTgt spid="11"/>
                                        </p:tgtEl>
                                        <p:attrNameLst>
                                          <p:attrName>ppt_y</p:attrName>
                                        </p:attrNameLst>
                                      </p:cBhvr>
                                      <p:tavLst>
                                        <p:tav tm="0">
                                          <p:val>
                                            <p:strVal val="#ppt_y-#ppt_h/2"/>
                                          </p:val>
                                        </p:tav>
                                        <p:tav tm="100000">
                                          <p:val>
                                            <p:strVal val="#ppt_y"/>
                                          </p:val>
                                        </p:tav>
                                      </p:tavLst>
                                    </p:anim>
                                    <p:anim calcmode="lin" valueType="num">
                                      <p:cBhvr>
                                        <p:cTn id="9" dur="500" fill="hold"/>
                                        <p:tgtEl>
                                          <p:spTgt spid="11"/>
                                        </p:tgtEl>
                                        <p:attrNameLst>
                                          <p:attrName>ppt_w</p:attrName>
                                        </p:attrNameLst>
                                      </p:cBhvr>
                                      <p:tavLst>
                                        <p:tav tm="0">
                                          <p:val>
                                            <p:strVal val="#ppt_w"/>
                                          </p:val>
                                        </p:tav>
                                        <p:tav tm="100000">
                                          <p:val>
                                            <p:strVal val="#ppt_w"/>
                                          </p:val>
                                        </p:tav>
                                      </p:tavLst>
                                    </p:anim>
                                    <p:anim calcmode="lin" valueType="num">
                                      <p:cBhvr>
                                        <p:cTn id="10" dur="500" fill="hold"/>
                                        <p:tgtEl>
                                          <p:spTgt spid="11"/>
                                        </p:tgtEl>
                                        <p:attrNameLst>
                                          <p:attrName>ppt_h</p:attrName>
                                        </p:attrNameLst>
                                      </p:cBhvr>
                                      <p:tavLst>
                                        <p:tav tm="0">
                                          <p:val>
                                            <p:fltVal val="0"/>
                                          </p:val>
                                        </p:tav>
                                        <p:tav tm="100000">
                                          <p:val>
                                            <p:strVal val="#ppt_h"/>
                                          </p:val>
                                        </p:tav>
                                      </p:tavLst>
                                    </p:anim>
                                  </p:childTnLst>
                                </p:cTn>
                              </p:par>
                              <p:par>
                                <p:cTn id="11" presetID="10" presetClass="entr" presetSubtype="0" fill="hold" nodeType="withEffect">
                                  <p:stCondLst>
                                    <p:cond delay="30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32" presetClass="emph" presetSubtype="0" fill="hold" nodeType="withEffect">
                                  <p:stCondLst>
                                    <p:cond delay="300"/>
                                  </p:stCondLst>
                                  <p:childTnLst>
                                    <p:animRot by="120000">
                                      <p:cBhvr>
                                        <p:cTn id="15" dur="100" fill="hold">
                                          <p:stCondLst>
                                            <p:cond delay="0"/>
                                          </p:stCondLst>
                                        </p:cTn>
                                        <p:tgtEl>
                                          <p:spTgt spid="16"/>
                                        </p:tgtEl>
                                        <p:attrNameLst>
                                          <p:attrName>r</p:attrName>
                                        </p:attrNameLst>
                                      </p:cBhvr>
                                    </p:animRot>
                                    <p:animRot by="-240000">
                                      <p:cBhvr>
                                        <p:cTn id="16" dur="200" fill="hold">
                                          <p:stCondLst>
                                            <p:cond delay="200"/>
                                          </p:stCondLst>
                                        </p:cTn>
                                        <p:tgtEl>
                                          <p:spTgt spid="16"/>
                                        </p:tgtEl>
                                        <p:attrNameLst>
                                          <p:attrName>r</p:attrName>
                                        </p:attrNameLst>
                                      </p:cBhvr>
                                    </p:animRot>
                                    <p:animRot by="240000">
                                      <p:cBhvr>
                                        <p:cTn id="17" dur="200" fill="hold">
                                          <p:stCondLst>
                                            <p:cond delay="400"/>
                                          </p:stCondLst>
                                        </p:cTn>
                                        <p:tgtEl>
                                          <p:spTgt spid="16"/>
                                        </p:tgtEl>
                                        <p:attrNameLst>
                                          <p:attrName>r</p:attrName>
                                        </p:attrNameLst>
                                      </p:cBhvr>
                                    </p:animRot>
                                    <p:animRot by="-240000">
                                      <p:cBhvr>
                                        <p:cTn id="18" dur="200" fill="hold">
                                          <p:stCondLst>
                                            <p:cond delay="600"/>
                                          </p:stCondLst>
                                        </p:cTn>
                                        <p:tgtEl>
                                          <p:spTgt spid="16"/>
                                        </p:tgtEl>
                                        <p:attrNameLst>
                                          <p:attrName>r</p:attrName>
                                        </p:attrNameLst>
                                      </p:cBhvr>
                                    </p:animRot>
                                    <p:animRot by="120000">
                                      <p:cBhvr>
                                        <p:cTn id="19" dur="200" fill="hold">
                                          <p:stCondLst>
                                            <p:cond delay="800"/>
                                          </p:stCondLst>
                                        </p:cTn>
                                        <p:tgtEl>
                                          <p:spTgt spid="16"/>
                                        </p:tgtEl>
                                        <p:attrNameLst>
                                          <p:attrName>r</p:attrName>
                                        </p:attrNameLst>
                                      </p:cBhvr>
                                    </p:animRot>
                                  </p:childTnLst>
                                </p:cTn>
                              </p:par>
                              <p:par>
                                <p:cTn id="20" presetID="22" presetClass="entr" presetSubtype="8" fill="hold" grpId="0" nodeType="withEffect">
                                  <p:stCondLst>
                                    <p:cond delay="50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65"/>
          <p:cNvGrpSpPr/>
          <p:nvPr/>
        </p:nvGrpSpPr>
        <p:grpSpPr>
          <a:xfrm>
            <a:off x="6332500" y="3307713"/>
            <a:ext cx="1136690" cy="875866"/>
            <a:chOff x="0" y="0"/>
            <a:chExt cx="589390" cy="454149"/>
          </a:xfrm>
        </p:grpSpPr>
        <p:sp>
          <p:nvSpPr>
            <p:cNvPr id="13" name="chenying0907 163"/>
            <p:cNvSpPr/>
            <p:nvPr/>
          </p:nvSpPr>
          <p:spPr>
            <a:xfrm>
              <a:off x="0" y="25399"/>
              <a:ext cx="248822" cy="426664"/>
            </a:xfrm>
            <a:custGeom>
              <a:avLst/>
              <a:gdLst/>
              <a:ahLst/>
              <a:cxnLst>
                <a:cxn ang="0">
                  <a:pos x="wd2" y="hd2"/>
                </a:cxn>
                <a:cxn ang="5400000">
                  <a:pos x="wd2" y="hd2"/>
                </a:cxn>
                <a:cxn ang="10800000">
                  <a:pos x="wd2" y="hd2"/>
                </a:cxn>
                <a:cxn ang="16200000">
                  <a:pos x="wd2" y="hd2"/>
                </a:cxn>
              </a:cxnLst>
              <a:rect l="0" t="0" r="r" b="b"/>
              <a:pathLst>
                <a:path w="18733" h="19015" extrusionOk="0">
                  <a:moveTo>
                    <a:pt x="3226" y="2884"/>
                  </a:moveTo>
                  <a:cubicBezTo>
                    <a:pt x="3528" y="-2585"/>
                    <a:pt x="21600" y="348"/>
                    <a:pt x="16200" y="6476"/>
                  </a:cubicBezTo>
                  <a:cubicBezTo>
                    <a:pt x="11828" y="11438"/>
                    <a:pt x="2952" y="12889"/>
                    <a:pt x="0" y="18710"/>
                  </a:cubicBezTo>
                  <a:cubicBezTo>
                    <a:pt x="3577" y="18214"/>
                    <a:pt x="7592" y="18412"/>
                    <a:pt x="11250" y="18447"/>
                  </a:cubicBezTo>
                  <a:cubicBezTo>
                    <a:pt x="12995" y="18464"/>
                    <a:pt x="20023" y="18403"/>
                    <a:pt x="18524" y="19015"/>
                  </a:cubicBezTo>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14" name="chenying0907 164"/>
            <p:cNvSpPr/>
            <p:nvPr/>
          </p:nvSpPr>
          <p:spPr>
            <a:xfrm>
              <a:off x="317500" y="0"/>
              <a:ext cx="271891" cy="454150"/>
            </a:xfrm>
            <a:custGeom>
              <a:avLst/>
              <a:gdLst/>
              <a:ahLst/>
              <a:cxnLst>
                <a:cxn ang="0">
                  <a:pos x="wd2" y="hd2"/>
                </a:cxn>
                <a:cxn ang="5400000">
                  <a:pos x="wd2" y="hd2"/>
                </a:cxn>
                <a:cxn ang="10800000">
                  <a:pos x="wd2" y="hd2"/>
                </a:cxn>
                <a:cxn ang="16200000">
                  <a:pos x="wd2" y="hd2"/>
                </a:cxn>
              </a:cxnLst>
              <a:rect l="0" t="0" r="r" b="b"/>
              <a:pathLst>
                <a:path w="21600" h="21600" extrusionOk="0">
                  <a:moveTo>
                    <a:pt x="21600" y="12540"/>
                  </a:moveTo>
                  <a:cubicBezTo>
                    <a:pt x="19066" y="13276"/>
                    <a:pt x="15220" y="12347"/>
                    <a:pt x="12332" y="12244"/>
                  </a:cubicBezTo>
                  <a:cubicBezTo>
                    <a:pt x="8216" y="12096"/>
                    <a:pt x="4086" y="12507"/>
                    <a:pt x="0" y="12623"/>
                  </a:cubicBezTo>
                  <a:cubicBezTo>
                    <a:pt x="3731" y="8306"/>
                    <a:pt x="9953" y="4376"/>
                    <a:pt x="13036" y="0"/>
                  </a:cubicBezTo>
                  <a:cubicBezTo>
                    <a:pt x="12527" y="7119"/>
                    <a:pt x="14056" y="14432"/>
                    <a:pt x="14033" y="21600"/>
                  </a:cubicBezTo>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grpSp>
      <p:grpSp>
        <p:nvGrpSpPr>
          <p:cNvPr id="5" name="Group 173"/>
          <p:cNvGrpSpPr/>
          <p:nvPr/>
        </p:nvGrpSpPr>
        <p:grpSpPr>
          <a:xfrm>
            <a:off x="5049312" y="1884243"/>
            <a:ext cx="1644827" cy="1689508"/>
            <a:chOff x="0" y="0"/>
            <a:chExt cx="852866" cy="876034"/>
          </a:xfrm>
        </p:grpSpPr>
        <p:sp>
          <p:nvSpPr>
            <p:cNvPr id="6" name="chenying0907 166"/>
            <p:cNvSpPr/>
            <p:nvPr/>
          </p:nvSpPr>
          <p:spPr>
            <a:xfrm>
              <a:off x="-1" y="-1"/>
              <a:ext cx="852868" cy="876036"/>
            </a:xfrm>
            <a:custGeom>
              <a:avLst/>
              <a:gdLst/>
              <a:ahLst/>
              <a:cxnLst>
                <a:cxn ang="0">
                  <a:pos x="wd2" y="hd2"/>
                </a:cxn>
                <a:cxn ang="5400000">
                  <a:pos x="wd2" y="hd2"/>
                </a:cxn>
                <a:cxn ang="10800000">
                  <a:pos x="wd2" y="hd2"/>
                </a:cxn>
                <a:cxn ang="16200000">
                  <a:pos x="wd2" y="hd2"/>
                </a:cxn>
              </a:cxnLst>
              <a:rect l="0" t="0" r="r" b="b"/>
              <a:pathLst>
                <a:path w="19416" h="20405" extrusionOk="0">
                  <a:moveTo>
                    <a:pt x="16720" y="2778"/>
                  </a:moveTo>
                  <a:cubicBezTo>
                    <a:pt x="14914" y="971"/>
                    <a:pt x="11319" y="-451"/>
                    <a:pt x="8803" y="133"/>
                  </a:cubicBezTo>
                  <a:cubicBezTo>
                    <a:pt x="6360" y="701"/>
                    <a:pt x="3697" y="2614"/>
                    <a:pt x="2081" y="4514"/>
                  </a:cubicBezTo>
                  <a:cubicBezTo>
                    <a:pt x="-1504" y="8730"/>
                    <a:pt x="-297" y="16707"/>
                    <a:pt x="4479" y="19439"/>
                  </a:cubicBezTo>
                  <a:cubicBezTo>
                    <a:pt x="7470" y="21149"/>
                    <a:pt x="11582" y="20381"/>
                    <a:pt x="14493" y="18758"/>
                  </a:cubicBezTo>
                  <a:cubicBezTo>
                    <a:pt x="17911" y="16853"/>
                    <a:pt x="20096" y="10904"/>
                    <a:pt x="19224" y="7161"/>
                  </a:cubicBezTo>
                  <a:cubicBezTo>
                    <a:pt x="18838" y="5507"/>
                    <a:pt x="17930" y="3990"/>
                    <a:pt x="16720" y="2778"/>
                  </a:cubicBezTo>
                  <a:close/>
                </a:path>
              </a:pathLst>
            </a:custGeom>
            <a:solidFill>
              <a:srgbClr val="E7E4EA"/>
            </a:solidFill>
            <a:ln w="12700" cap="flat">
              <a:noFill/>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7" name="chenying0907 167"/>
            <p:cNvSpPr/>
            <p:nvPr/>
          </p:nvSpPr>
          <p:spPr>
            <a:xfrm>
              <a:off x="380999" y="419100"/>
              <a:ext cx="114979" cy="129601"/>
            </a:xfrm>
            <a:custGeom>
              <a:avLst/>
              <a:gdLst/>
              <a:ahLst/>
              <a:cxnLst>
                <a:cxn ang="0">
                  <a:pos x="wd2" y="hd2"/>
                </a:cxn>
                <a:cxn ang="5400000">
                  <a:pos x="wd2" y="hd2"/>
                </a:cxn>
                <a:cxn ang="10800000">
                  <a:pos x="wd2" y="hd2"/>
                </a:cxn>
                <a:cxn ang="16200000">
                  <a:pos x="wd2" y="hd2"/>
                </a:cxn>
              </a:cxnLst>
              <a:rect l="0" t="0" r="r" b="b"/>
              <a:pathLst>
                <a:path w="15717" h="19193" extrusionOk="0">
                  <a:moveTo>
                    <a:pt x="8207" y="1"/>
                  </a:moveTo>
                  <a:cubicBezTo>
                    <a:pt x="5361" y="45"/>
                    <a:pt x="3294" y="1077"/>
                    <a:pt x="1940" y="2668"/>
                  </a:cubicBezTo>
                  <a:cubicBezTo>
                    <a:pt x="-3233" y="8737"/>
                    <a:pt x="2749" y="21478"/>
                    <a:pt x="10382" y="18839"/>
                  </a:cubicBezTo>
                  <a:cubicBezTo>
                    <a:pt x="18367" y="16076"/>
                    <a:pt x="17184" y="-122"/>
                    <a:pt x="8207" y="1"/>
                  </a:cubicBezTo>
                  <a:close/>
                </a:path>
              </a:pathLst>
            </a:custGeom>
            <a:solidFill>
              <a:srgbClr val="FDD67A"/>
            </a:solid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8" name="chenying0907 168"/>
            <p:cNvSpPr/>
            <p:nvPr/>
          </p:nvSpPr>
          <p:spPr>
            <a:xfrm>
              <a:off x="190500" y="330200"/>
              <a:ext cx="187616" cy="1164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165" y="9507"/>
                    <a:pt x="13632" y="14770"/>
                    <a:pt x="21600" y="21600"/>
                  </a:cubicBezTo>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9" name="chenying0907 169"/>
            <p:cNvSpPr/>
            <p:nvPr/>
          </p:nvSpPr>
          <p:spPr>
            <a:xfrm>
              <a:off x="482600" y="190500"/>
              <a:ext cx="205216" cy="2374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953" y="16606"/>
                    <a:pt x="8813" y="12328"/>
                    <a:pt x="13080" y="8168"/>
                  </a:cubicBezTo>
                  <a:cubicBezTo>
                    <a:pt x="15215" y="6084"/>
                    <a:pt x="20684" y="1968"/>
                    <a:pt x="21600" y="0"/>
                  </a:cubicBezTo>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10" name="chenying0907 170"/>
            <p:cNvSpPr/>
            <p:nvPr/>
          </p:nvSpPr>
          <p:spPr>
            <a:xfrm>
              <a:off x="431800" y="25400"/>
              <a:ext cx="7805" cy="12986"/>
            </a:xfrm>
            <a:custGeom>
              <a:avLst/>
              <a:gdLst/>
              <a:ahLst/>
              <a:cxnLst>
                <a:cxn ang="0">
                  <a:pos x="wd2" y="hd2"/>
                </a:cxn>
                <a:cxn ang="5400000">
                  <a:pos x="wd2" y="hd2"/>
                </a:cxn>
                <a:cxn ang="10800000">
                  <a:pos x="wd2" y="hd2"/>
                </a:cxn>
                <a:cxn ang="16200000">
                  <a:pos x="wd2" y="hd2"/>
                </a:cxn>
              </a:cxnLst>
              <a:rect l="0" t="0" r="r" b="b"/>
              <a:pathLst>
                <a:path w="19105" h="18446" extrusionOk="0">
                  <a:moveTo>
                    <a:pt x="0" y="4510"/>
                  </a:moveTo>
                  <a:cubicBezTo>
                    <a:pt x="7256" y="7435"/>
                    <a:pt x="21600" y="-3154"/>
                    <a:pt x="18731" y="18446"/>
                  </a:cubicBezTo>
                  <a:cubicBezTo>
                    <a:pt x="15073" y="12297"/>
                    <a:pt x="11415" y="6148"/>
                    <a:pt x="7772" y="0"/>
                  </a:cubicBezTo>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11" name="chenying0907 171"/>
            <p:cNvSpPr/>
            <p:nvPr/>
          </p:nvSpPr>
          <p:spPr>
            <a:xfrm>
              <a:off x="12700" y="469900"/>
              <a:ext cx="23280" cy="2110"/>
            </a:xfrm>
            <a:custGeom>
              <a:avLst/>
              <a:gdLst/>
              <a:ahLst/>
              <a:cxnLst>
                <a:cxn ang="0">
                  <a:pos x="wd2" y="hd2"/>
                </a:cxn>
                <a:cxn ang="5400000">
                  <a:pos x="wd2" y="hd2"/>
                </a:cxn>
                <a:cxn ang="10800000">
                  <a:pos x="wd2" y="hd2"/>
                </a:cxn>
                <a:cxn ang="16200000">
                  <a:pos x="wd2" y="hd2"/>
                </a:cxn>
              </a:cxnLst>
              <a:rect l="0" t="0" r="r" b="b"/>
              <a:pathLst>
                <a:path w="21600" h="16928" extrusionOk="0">
                  <a:moveTo>
                    <a:pt x="0" y="13338"/>
                  </a:moveTo>
                  <a:cubicBezTo>
                    <a:pt x="8924" y="18116"/>
                    <a:pt x="12992" y="21600"/>
                    <a:pt x="21600" y="0"/>
                  </a:cubicBezTo>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12" name="chenying0907 172"/>
            <p:cNvSpPr/>
            <p:nvPr/>
          </p:nvSpPr>
          <p:spPr>
            <a:xfrm>
              <a:off x="431800" y="812800"/>
              <a:ext cx="6350" cy="222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8016" y="7100"/>
                    <a:pt x="15293" y="14380"/>
                    <a:pt x="21600" y="21600"/>
                  </a:cubicBezTo>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grpSp>
      <p:sp>
        <p:nvSpPr>
          <p:cNvPr id="15" name="chenying0907 148"/>
          <p:cNvSpPr/>
          <p:nvPr/>
        </p:nvSpPr>
        <p:spPr>
          <a:xfrm>
            <a:off x="654075" y="1786656"/>
            <a:ext cx="3143104" cy="181171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8575" tIns="28575" rIns="28575" bIns="28575" numCol="1" anchor="ctr">
            <a:spAutoFit/>
          </a:bodyPr>
          <a:lstStyle/>
          <a:p>
            <a:pPr defTabSz="342900">
              <a:lnSpc>
                <a:spcPct val="120000"/>
              </a:lnSpc>
              <a:buClrTx/>
              <a:tabLst>
                <a:tab pos="800100" algn="l"/>
              </a:tabLst>
              <a:defRPr sz="3600">
                <a:solidFill>
                  <a:srgbClr val="475278"/>
                </a:solidFill>
                <a:latin typeface="Noteworthy Bold"/>
                <a:ea typeface="Noteworthy Bold"/>
                <a:cs typeface="Noteworthy Bold"/>
                <a:sym typeface="Noteworthy Bold"/>
              </a:defRPr>
            </a:pPr>
            <a:r>
              <a:rPr lang="en-US" sz="1200" kern="1200" dirty="0">
                <a:solidFill>
                  <a:srgbClr val="475278"/>
                </a:solidFill>
                <a:latin typeface="萝莉体 第二版" panose="02000500000000000000" pitchFamily="2" charset="-122"/>
                <a:ea typeface="萝莉体 第二版" panose="02000500000000000000" pitchFamily="2" charset="-122"/>
                <a:cs typeface="萝莉体 第二版" panose="02000500000000000000" pitchFamily="2" charset="-122"/>
                <a:sym typeface="Noteworthy Bold"/>
              </a:rPr>
              <a:t>We have already got the basic functional requirements. The other group and us have split the main function into two parts, one is responsible for the part of supplier, one is for the user. </a:t>
            </a:r>
          </a:p>
          <a:p>
            <a:pPr defTabSz="342900">
              <a:lnSpc>
                <a:spcPct val="120000"/>
              </a:lnSpc>
              <a:buClrTx/>
              <a:tabLst>
                <a:tab pos="800100" algn="l"/>
              </a:tabLst>
              <a:defRPr sz="3600">
                <a:solidFill>
                  <a:srgbClr val="475278"/>
                </a:solidFill>
                <a:latin typeface="Noteworthy Bold"/>
                <a:ea typeface="Noteworthy Bold"/>
                <a:cs typeface="Noteworthy Bold"/>
                <a:sym typeface="Noteworthy Bold"/>
              </a:defRPr>
            </a:pPr>
            <a:endParaRPr lang="en-US" sz="1200" kern="1200" dirty="0">
              <a:solidFill>
                <a:srgbClr val="475278"/>
              </a:solidFill>
              <a:latin typeface="萝莉体 第二版" panose="02000500000000000000" pitchFamily="2" charset="-122"/>
              <a:ea typeface="萝莉体 第二版" panose="02000500000000000000" pitchFamily="2" charset="-122"/>
              <a:cs typeface="萝莉体 第二版" panose="02000500000000000000" pitchFamily="2" charset="-122"/>
              <a:sym typeface="Noteworthy Bold"/>
            </a:endParaRPr>
          </a:p>
          <a:p>
            <a:pPr defTabSz="342900">
              <a:lnSpc>
                <a:spcPct val="120000"/>
              </a:lnSpc>
              <a:buClrTx/>
              <a:tabLst>
                <a:tab pos="800100" algn="l"/>
              </a:tabLst>
              <a:defRPr sz="3600">
                <a:solidFill>
                  <a:srgbClr val="475278"/>
                </a:solidFill>
                <a:latin typeface="Noteworthy Bold"/>
                <a:ea typeface="Noteworthy Bold"/>
                <a:cs typeface="Noteworthy Bold"/>
                <a:sym typeface="Noteworthy Bold"/>
              </a:defRPr>
            </a:pPr>
            <a:r>
              <a:rPr lang="en-US" sz="1200" kern="1200" dirty="0">
                <a:solidFill>
                  <a:srgbClr val="475278"/>
                </a:solidFill>
                <a:latin typeface="萝莉体 第二版" panose="02000500000000000000" pitchFamily="2" charset="-122"/>
                <a:ea typeface="萝莉体 第二版" panose="02000500000000000000" pitchFamily="2" charset="-122"/>
                <a:cs typeface="萝莉体 第二版" panose="02000500000000000000" pitchFamily="2" charset="-122"/>
                <a:sym typeface="Noteworthy Bold"/>
              </a:rPr>
              <a:t>Now we are in the  discussion of functions and ideas in details.</a:t>
            </a:r>
            <a:endParaRPr sz="1200" kern="1200" dirty="0">
              <a:solidFill>
                <a:srgbClr val="475278"/>
              </a:solidFill>
              <a:latin typeface="萝莉体 第二版" panose="02000500000000000000" pitchFamily="2" charset="-122"/>
              <a:ea typeface="萝莉体 第二版" panose="02000500000000000000" pitchFamily="2" charset="-122"/>
              <a:cs typeface="萝莉体 第二版" panose="02000500000000000000" pitchFamily="2" charset="-122"/>
              <a:sym typeface="Noteworthy Bold"/>
            </a:endParaRPr>
          </a:p>
        </p:txBody>
      </p:sp>
      <p:sp>
        <p:nvSpPr>
          <p:cNvPr id="17" name="文本框 16"/>
          <p:cNvSpPr txBox="1"/>
          <p:nvPr/>
        </p:nvSpPr>
        <p:spPr>
          <a:xfrm>
            <a:off x="4666497" y="446601"/>
            <a:ext cx="2234907" cy="461665"/>
          </a:xfrm>
          <a:prstGeom prst="rect">
            <a:avLst/>
          </a:prstGeom>
          <a:noFill/>
        </p:spPr>
        <p:txBody>
          <a:bodyPr wrap="none" rtlCol="0">
            <a:spAutoFit/>
          </a:bodyPr>
          <a:lstStyle/>
          <a:p>
            <a:pPr algn="r" defTabSz="685800">
              <a:buClrTx/>
            </a:pPr>
            <a:r>
              <a:rPr kumimoji="1" lang="en-US" altLang="zh-CN" sz="2400" b="1" kern="1200" dirty="0">
                <a:solidFill>
                  <a:srgbClr val="51647E">
                    <a:lumMod val="75000"/>
                  </a:srgbClr>
                </a:solidFill>
                <a:latin typeface="Century Gothic" panose="020B0502020202020204" pitchFamily="34" charset="0"/>
                <a:ea typeface="萝莉体 第二版" panose="02000500000000000000" pitchFamily="2" charset="-122"/>
                <a:cs typeface="萝莉体 第二版" panose="02000500000000000000" pitchFamily="2" charset="-122"/>
              </a:rPr>
              <a:t>Current Status</a:t>
            </a:r>
            <a:endParaRPr kumimoji="1" lang="zh-CN" altLang="en-US" sz="2400" b="1" kern="1200" dirty="0">
              <a:solidFill>
                <a:srgbClr val="51647E">
                  <a:lumMod val="75000"/>
                </a:srgbClr>
              </a:solidFill>
              <a:latin typeface="Century Gothic" panose="020B0502020202020204" pitchFamily="34" charset="0"/>
              <a:ea typeface="萝莉体 第二版" panose="02000500000000000000" pitchFamily="2" charset="-122"/>
              <a:cs typeface="萝莉体 第二版" panose="02000500000000000000" pitchFamily="2" charset="-122"/>
            </a:endParaRPr>
          </a:p>
        </p:txBody>
      </p:sp>
      <p:sp>
        <p:nvSpPr>
          <p:cNvPr id="3" name="chenying0907 162"/>
          <p:cNvSpPr/>
          <p:nvPr/>
        </p:nvSpPr>
        <p:spPr>
          <a:xfrm>
            <a:off x="4494522" y="1208698"/>
            <a:ext cx="3143104" cy="3056394"/>
          </a:xfrm>
          <a:custGeom>
            <a:avLst/>
            <a:gdLst/>
            <a:ahLst/>
            <a:cxnLst>
              <a:cxn ang="0">
                <a:pos x="wd2" y="hd2"/>
              </a:cxn>
              <a:cxn ang="5400000">
                <a:pos x="wd2" y="hd2"/>
              </a:cxn>
              <a:cxn ang="10800000">
                <a:pos x="wd2" y="hd2"/>
              </a:cxn>
              <a:cxn ang="16200000">
                <a:pos x="wd2" y="hd2"/>
              </a:cxn>
            </a:cxnLst>
            <a:rect l="0" t="0" r="r" b="b"/>
            <a:pathLst>
              <a:path w="20868" h="20207" extrusionOk="0">
                <a:moveTo>
                  <a:pt x="16830" y="9488"/>
                </a:moveTo>
                <a:cubicBezTo>
                  <a:pt x="16251" y="9490"/>
                  <a:pt x="15671" y="9523"/>
                  <a:pt x="15092" y="9512"/>
                </a:cubicBezTo>
                <a:cubicBezTo>
                  <a:pt x="15226" y="9778"/>
                  <a:pt x="16356" y="11181"/>
                  <a:pt x="16720" y="11634"/>
                </a:cubicBezTo>
                <a:cubicBezTo>
                  <a:pt x="17004" y="11989"/>
                  <a:pt x="17286" y="12343"/>
                  <a:pt x="17608" y="12666"/>
                </a:cubicBezTo>
                <a:cubicBezTo>
                  <a:pt x="17750" y="12809"/>
                  <a:pt x="17904" y="12936"/>
                  <a:pt x="18048" y="13120"/>
                </a:cubicBezTo>
                <a:cubicBezTo>
                  <a:pt x="18348" y="12740"/>
                  <a:pt x="18617" y="12439"/>
                  <a:pt x="18893" y="12164"/>
                </a:cubicBezTo>
                <a:cubicBezTo>
                  <a:pt x="19350" y="11709"/>
                  <a:pt x="20623" y="10084"/>
                  <a:pt x="20868" y="9711"/>
                </a:cubicBezTo>
                <a:cubicBezTo>
                  <a:pt x="20464" y="9574"/>
                  <a:pt x="19453" y="9515"/>
                  <a:pt x="19453" y="9515"/>
                </a:cubicBezTo>
                <a:cubicBezTo>
                  <a:pt x="19303" y="5439"/>
                  <a:pt x="17071" y="1447"/>
                  <a:pt x="12670" y="337"/>
                </a:cubicBezTo>
                <a:cubicBezTo>
                  <a:pt x="5812" y="-1393"/>
                  <a:pt x="-732" y="3706"/>
                  <a:pt x="67" y="11641"/>
                </a:cubicBezTo>
                <a:cubicBezTo>
                  <a:pt x="594" y="16882"/>
                  <a:pt x="5192" y="20106"/>
                  <a:pt x="9712" y="20207"/>
                </a:cubicBezTo>
                <a:lnTo>
                  <a:pt x="9712" y="17488"/>
                </a:lnTo>
                <a:cubicBezTo>
                  <a:pt x="6413" y="17413"/>
                  <a:pt x="2962" y="15067"/>
                  <a:pt x="2673" y="11234"/>
                </a:cubicBezTo>
                <a:cubicBezTo>
                  <a:pt x="2276" y="5980"/>
                  <a:pt x="6867" y="1717"/>
                  <a:pt x="11875" y="2980"/>
                </a:cubicBezTo>
                <a:cubicBezTo>
                  <a:pt x="14979" y="3764"/>
                  <a:pt x="16606" y="6511"/>
                  <a:pt x="16811" y="9380"/>
                </a:cubicBezTo>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Tree>
    <p:extLst>
      <p:ext uri="{BB962C8B-B14F-4D97-AF65-F5344CB8AC3E}">
        <p14:creationId xmlns:p14="http://schemas.microsoft.com/office/powerpoint/2010/main" val="1836243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8" presetClass="entr" presetSubtype="3"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strips(upRight)">
                                      <p:cBhvr>
                                        <p:cTn id="11" dur="500"/>
                                        <p:tgtEl>
                                          <p:spTgt spid="3"/>
                                        </p:tgtEl>
                                      </p:cBhvr>
                                    </p:animEffect>
                                  </p:childTnLst>
                                </p:cTn>
                              </p:par>
                            </p:childTnLst>
                          </p:cTn>
                        </p:par>
                        <p:par>
                          <p:cTn id="12" fill="hold">
                            <p:stCondLst>
                              <p:cond delay="1000"/>
                            </p:stCondLst>
                            <p:childTnLst>
                              <p:par>
                                <p:cTn id="13" presetID="2" presetClass="entr" presetSubtype="2"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henying0907 148"/>
          <p:cNvSpPr/>
          <p:nvPr/>
        </p:nvSpPr>
        <p:spPr>
          <a:xfrm>
            <a:off x="6467271" y="2867192"/>
            <a:ext cx="2143991" cy="4571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8575" tIns="28575" rIns="28575" bIns="28575" numCol="1" anchor="ctr">
            <a:spAutoFit/>
          </a:bodyPr>
          <a:lstStyle/>
          <a:p>
            <a:pPr algn="ctr" defTabSz="342900">
              <a:lnSpc>
                <a:spcPct val="120000"/>
              </a:lnSpc>
              <a:buClrTx/>
              <a:tabLst>
                <a:tab pos="800100" algn="l"/>
              </a:tabLst>
              <a:defRPr sz="3600">
                <a:solidFill>
                  <a:srgbClr val="475278"/>
                </a:solidFill>
                <a:latin typeface="Noteworthy Bold"/>
                <a:ea typeface="Noteworthy Bold"/>
                <a:cs typeface="Noteworthy Bold"/>
                <a:sym typeface="Noteworthy Bold"/>
              </a:defRPr>
            </a:pPr>
            <a:r>
              <a:rPr lang="en-US" sz="2400" b="1" kern="1200" dirty="0">
                <a:solidFill>
                  <a:srgbClr val="475278"/>
                </a:solidFill>
                <a:latin typeface="Century Gothic" panose="020B0502020202020204" pitchFamily="34" charset="0"/>
                <a:ea typeface="萝莉体 第二版" panose="02000500000000000000" pitchFamily="2" charset="-122"/>
                <a:cs typeface="萝莉体 第二版" panose="02000500000000000000" pitchFamily="2" charset="-122"/>
                <a:sym typeface="Noteworthy Bold"/>
              </a:rPr>
              <a:t>Flow Chart</a:t>
            </a:r>
            <a:endParaRPr sz="2400" b="1" kern="1200" dirty="0">
              <a:solidFill>
                <a:srgbClr val="475278"/>
              </a:solidFill>
              <a:latin typeface="Century Gothic" panose="020B0502020202020204" pitchFamily="34" charset="0"/>
              <a:ea typeface="萝莉体 第二版" panose="02000500000000000000" pitchFamily="2" charset="-122"/>
              <a:cs typeface="萝莉体 第二版" panose="02000500000000000000" pitchFamily="2" charset="-122"/>
              <a:sym typeface="Noteworthy Bold"/>
            </a:endParaRPr>
          </a:p>
        </p:txBody>
      </p:sp>
      <p:grpSp>
        <p:nvGrpSpPr>
          <p:cNvPr id="64" name="Group 98"/>
          <p:cNvGrpSpPr/>
          <p:nvPr/>
        </p:nvGrpSpPr>
        <p:grpSpPr>
          <a:xfrm>
            <a:off x="7046750" y="1125334"/>
            <a:ext cx="985033" cy="1232146"/>
            <a:chOff x="0" y="0"/>
            <a:chExt cx="1561716" cy="1953500"/>
          </a:xfrm>
        </p:grpSpPr>
        <p:grpSp>
          <p:nvGrpSpPr>
            <p:cNvPr id="65" name="Group 90"/>
            <p:cNvGrpSpPr/>
            <p:nvPr/>
          </p:nvGrpSpPr>
          <p:grpSpPr>
            <a:xfrm>
              <a:off x="622299" y="723900"/>
              <a:ext cx="539187" cy="576209"/>
              <a:chOff x="0" y="0"/>
              <a:chExt cx="539185" cy="576208"/>
            </a:xfrm>
          </p:grpSpPr>
          <p:sp>
            <p:nvSpPr>
              <p:cNvPr id="73" name="chenying0907 88"/>
              <p:cNvSpPr/>
              <p:nvPr/>
            </p:nvSpPr>
            <p:spPr>
              <a:xfrm>
                <a:off x="-1" y="0"/>
                <a:ext cx="539187" cy="576209"/>
              </a:xfrm>
              <a:custGeom>
                <a:avLst/>
                <a:gdLst/>
                <a:ahLst/>
                <a:cxnLst>
                  <a:cxn ang="0">
                    <a:pos x="wd2" y="hd2"/>
                  </a:cxn>
                  <a:cxn ang="5400000">
                    <a:pos x="wd2" y="hd2"/>
                  </a:cxn>
                  <a:cxn ang="10800000">
                    <a:pos x="wd2" y="hd2"/>
                  </a:cxn>
                  <a:cxn ang="16200000">
                    <a:pos x="wd2" y="hd2"/>
                  </a:cxn>
                </a:cxnLst>
                <a:rect l="0" t="0" r="r" b="b"/>
                <a:pathLst>
                  <a:path w="20124" h="17472" extrusionOk="0">
                    <a:moveTo>
                      <a:pt x="17716" y="14514"/>
                    </a:moveTo>
                    <a:cubicBezTo>
                      <a:pt x="20957" y="10991"/>
                      <a:pt x="21156" y="5148"/>
                      <a:pt x="16903" y="2098"/>
                    </a:cubicBezTo>
                    <a:cubicBezTo>
                      <a:pt x="10629" y="-2401"/>
                      <a:pt x="569" y="729"/>
                      <a:pt x="21" y="7726"/>
                    </a:cubicBezTo>
                    <a:cubicBezTo>
                      <a:pt x="-444" y="13669"/>
                      <a:pt x="6904" y="19199"/>
                      <a:pt x="13877" y="16965"/>
                    </a:cubicBezTo>
                    <a:cubicBezTo>
                      <a:pt x="15420" y="16471"/>
                      <a:pt x="16714" y="15603"/>
                      <a:pt x="17716" y="14514"/>
                    </a:cubicBezTo>
                    <a:close/>
                  </a:path>
                </a:pathLst>
              </a:custGeom>
              <a:solidFill>
                <a:srgbClr val="E7E4EA"/>
              </a:solid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74" name="chenying0907 89"/>
              <p:cNvSpPr/>
              <p:nvPr/>
            </p:nvSpPr>
            <p:spPr>
              <a:xfrm>
                <a:off x="114300" y="114300"/>
                <a:ext cx="320568" cy="342573"/>
              </a:xfrm>
              <a:custGeom>
                <a:avLst/>
                <a:gdLst/>
                <a:ahLst/>
                <a:cxnLst>
                  <a:cxn ang="0">
                    <a:pos x="wd2" y="hd2"/>
                  </a:cxn>
                  <a:cxn ang="5400000">
                    <a:pos x="wd2" y="hd2"/>
                  </a:cxn>
                  <a:cxn ang="10800000">
                    <a:pos x="wd2" y="hd2"/>
                  </a:cxn>
                  <a:cxn ang="16200000">
                    <a:pos x="wd2" y="hd2"/>
                  </a:cxn>
                </a:cxnLst>
                <a:rect l="0" t="0" r="r" b="b"/>
                <a:pathLst>
                  <a:path w="20125" h="17472" extrusionOk="0">
                    <a:moveTo>
                      <a:pt x="17716" y="14515"/>
                    </a:moveTo>
                    <a:cubicBezTo>
                      <a:pt x="20957" y="10992"/>
                      <a:pt x="21156" y="5149"/>
                      <a:pt x="16903" y="2099"/>
                    </a:cubicBezTo>
                    <a:cubicBezTo>
                      <a:pt x="10629" y="-2400"/>
                      <a:pt x="569" y="730"/>
                      <a:pt x="21" y="7727"/>
                    </a:cubicBezTo>
                    <a:cubicBezTo>
                      <a:pt x="-444" y="13670"/>
                      <a:pt x="6904" y="19200"/>
                      <a:pt x="13878" y="16966"/>
                    </a:cubicBezTo>
                    <a:cubicBezTo>
                      <a:pt x="15420" y="16471"/>
                      <a:pt x="16714" y="15604"/>
                      <a:pt x="17716" y="14515"/>
                    </a:cubicBezTo>
                    <a:close/>
                  </a:path>
                </a:pathLst>
              </a:custGeom>
              <a:solidFill>
                <a:srgbClr val="FDD67A"/>
              </a:solid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grpSp>
        <p:grpSp>
          <p:nvGrpSpPr>
            <p:cNvPr id="66" name="Group 97"/>
            <p:cNvGrpSpPr/>
            <p:nvPr/>
          </p:nvGrpSpPr>
          <p:grpSpPr>
            <a:xfrm>
              <a:off x="0" y="-1"/>
              <a:ext cx="1561717" cy="1953502"/>
              <a:chOff x="0" y="0"/>
              <a:chExt cx="1561716" cy="1953500"/>
            </a:xfrm>
          </p:grpSpPr>
          <p:sp>
            <p:nvSpPr>
              <p:cNvPr id="67" name="chenying0907 91"/>
              <p:cNvSpPr/>
              <p:nvPr/>
            </p:nvSpPr>
            <p:spPr>
              <a:xfrm>
                <a:off x="-1" y="0"/>
                <a:ext cx="1561718" cy="1953501"/>
              </a:xfrm>
              <a:custGeom>
                <a:avLst/>
                <a:gdLst/>
                <a:ahLst/>
                <a:cxnLst>
                  <a:cxn ang="0">
                    <a:pos x="wd2" y="hd2"/>
                  </a:cxn>
                  <a:cxn ang="5400000">
                    <a:pos x="wd2" y="hd2"/>
                  </a:cxn>
                  <a:cxn ang="10800000">
                    <a:pos x="wd2" y="hd2"/>
                  </a:cxn>
                  <a:cxn ang="16200000">
                    <a:pos x="wd2" y="hd2"/>
                  </a:cxn>
                </a:cxnLst>
                <a:rect l="0" t="0" r="r" b="b"/>
                <a:pathLst>
                  <a:path w="21113" h="21575" extrusionOk="0">
                    <a:moveTo>
                      <a:pt x="4422" y="10273"/>
                    </a:moveTo>
                    <a:cubicBezTo>
                      <a:pt x="4988" y="10128"/>
                      <a:pt x="5596" y="10037"/>
                      <a:pt x="6024" y="10128"/>
                    </a:cubicBezTo>
                    <a:cubicBezTo>
                      <a:pt x="7105" y="8239"/>
                      <a:pt x="8932" y="6998"/>
                      <a:pt x="10714" y="5587"/>
                    </a:cubicBezTo>
                    <a:cubicBezTo>
                      <a:pt x="12697" y="4016"/>
                      <a:pt x="14777" y="2735"/>
                      <a:pt x="17151" y="1581"/>
                    </a:cubicBezTo>
                    <a:cubicBezTo>
                      <a:pt x="18423" y="962"/>
                      <a:pt x="19735" y="449"/>
                      <a:pt x="21109" y="0"/>
                    </a:cubicBezTo>
                    <a:cubicBezTo>
                      <a:pt x="21057" y="17"/>
                      <a:pt x="21261" y="2955"/>
                      <a:pt x="20839" y="4745"/>
                    </a:cubicBezTo>
                    <a:cubicBezTo>
                      <a:pt x="20497" y="6196"/>
                      <a:pt x="20104" y="7587"/>
                      <a:pt x="19402" y="8948"/>
                    </a:cubicBezTo>
                    <a:cubicBezTo>
                      <a:pt x="18832" y="10055"/>
                      <a:pt x="18455" y="11150"/>
                      <a:pt x="17794" y="12230"/>
                    </a:cubicBezTo>
                    <a:cubicBezTo>
                      <a:pt x="17708" y="12371"/>
                      <a:pt x="16484" y="14383"/>
                      <a:pt x="16436" y="14360"/>
                    </a:cubicBezTo>
                    <a:cubicBezTo>
                      <a:pt x="16949" y="14631"/>
                      <a:pt x="17118" y="15843"/>
                      <a:pt x="17101" y="16284"/>
                    </a:cubicBezTo>
                    <a:cubicBezTo>
                      <a:pt x="17074" y="17045"/>
                      <a:pt x="16801" y="18083"/>
                      <a:pt x="16459" y="18783"/>
                    </a:cubicBezTo>
                    <a:cubicBezTo>
                      <a:pt x="15792" y="20152"/>
                      <a:pt x="14589" y="21319"/>
                      <a:pt x="12593" y="21505"/>
                    </a:cubicBezTo>
                    <a:cubicBezTo>
                      <a:pt x="12169" y="21545"/>
                      <a:pt x="11727" y="21600"/>
                      <a:pt x="11302" y="21562"/>
                    </a:cubicBezTo>
                    <a:cubicBezTo>
                      <a:pt x="11902" y="21366"/>
                      <a:pt x="12300" y="20667"/>
                      <a:pt x="12472" y="20196"/>
                    </a:cubicBezTo>
                    <a:cubicBezTo>
                      <a:pt x="12593" y="19865"/>
                      <a:pt x="12628" y="19516"/>
                      <a:pt x="12567" y="19173"/>
                    </a:cubicBezTo>
                    <a:cubicBezTo>
                      <a:pt x="12547" y="19061"/>
                      <a:pt x="12120" y="18241"/>
                      <a:pt x="12133" y="18225"/>
                    </a:cubicBezTo>
                    <a:cubicBezTo>
                      <a:pt x="11577" y="18901"/>
                      <a:pt x="10529" y="19406"/>
                      <a:pt x="9649" y="19755"/>
                    </a:cubicBezTo>
                    <a:cubicBezTo>
                      <a:pt x="9055" y="19528"/>
                      <a:pt x="7992" y="18910"/>
                      <a:pt x="7621" y="18704"/>
                    </a:cubicBezTo>
                    <a:cubicBezTo>
                      <a:pt x="6788" y="18241"/>
                      <a:pt x="5993" y="17735"/>
                      <a:pt x="5229" y="17198"/>
                    </a:cubicBezTo>
                    <a:cubicBezTo>
                      <a:pt x="4963" y="17011"/>
                      <a:pt x="4136" y="16487"/>
                      <a:pt x="4026" y="16251"/>
                    </a:cubicBezTo>
                    <a:cubicBezTo>
                      <a:pt x="3931" y="16045"/>
                      <a:pt x="4554" y="14389"/>
                      <a:pt x="4437" y="14350"/>
                    </a:cubicBezTo>
                    <a:cubicBezTo>
                      <a:pt x="3946" y="14185"/>
                      <a:pt x="3105" y="14445"/>
                      <a:pt x="2643" y="14602"/>
                    </a:cubicBezTo>
                    <a:cubicBezTo>
                      <a:pt x="2110" y="14785"/>
                      <a:pt x="835" y="15557"/>
                      <a:pt x="800" y="16582"/>
                    </a:cubicBezTo>
                    <a:cubicBezTo>
                      <a:pt x="-339" y="15137"/>
                      <a:pt x="-266" y="13495"/>
                      <a:pt x="1050" y="12196"/>
                    </a:cubicBezTo>
                    <a:cubicBezTo>
                      <a:pt x="1672" y="11583"/>
                      <a:pt x="2430" y="11014"/>
                      <a:pt x="3301" y="10647"/>
                    </a:cubicBezTo>
                    <a:cubicBezTo>
                      <a:pt x="3585" y="10527"/>
                      <a:pt x="3992" y="10384"/>
                      <a:pt x="4422" y="10273"/>
                    </a:cubicBezTo>
                    <a:close/>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68" name="chenying0907 92"/>
              <p:cNvSpPr/>
              <p:nvPr/>
            </p:nvSpPr>
            <p:spPr>
              <a:xfrm>
                <a:off x="1066800" y="266700"/>
                <a:ext cx="431366" cy="2890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379" y="6426"/>
                      <a:pt x="7227" y="11376"/>
                      <a:pt x="11452" y="14964"/>
                    </a:cubicBezTo>
                    <a:cubicBezTo>
                      <a:pt x="13898" y="17041"/>
                      <a:pt x="19295" y="20423"/>
                      <a:pt x="21600" y="21600"/>
                    </a:cubicBezTo>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69" name="chenying0907 93"/>
              <p:cNvSpPr/>
              <p:nvPr/>
            </p:nvSpPr>
            <p:spPr>
              <a:xfrm>
                <a:off x="1003300" y="317500"/>
                <a:ext cx="479079" cy="3275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142" y="5671"/>
                      <a:pt x="7183" y="11692"/>
                      <a:pt x="10987" y="14858"/>
                    </a:cubicBezTo>
                    <a:cubicBezTo>
                      <a:pt x="13189" y="16691"/>
                      <a:pt x="19525" y="20561"/>
                      <a:pt x="21600" y="21600"/>
                    </a:cubicBezTo>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70" name="chenying0907 94"/>
              <p:cNvSpPr/>
              <p:nvPr/>
            </p:nvSpPr>
            <p:spPr>
              <a:xfrm>
                <a:off x="317500" y="1028700"/>
                <a:ext cx="84374" cy="2675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016" y="15315"/>
                      <a:pt x="14405" y="5985"/>
                      <a:pt x="21600" y="0"/>
                    </a:cubicBezTo>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71" name="chenying0907 95"/>
              <p:cNvSpPr/>
              <p:nvPr/>
            </p:nvSpPr>
            <p:spPr>
              <a:xfrm>
                <a:off x="889000" y="1409700"/>
                <a:ext cx="194631" cy="24162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151" y="14365"/>
                      <a:pt x="14301" y="8151"/>
                      <a:pt x="21600" y="0"/>
                    </a:cubicBezTo>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72" name="chenying0907 96"/>
              <p:cNvSpPr/>
              <p:nvPr/>
            </p:nvSpPr>
            <p:spPr>
              <a:xfrm>
                <a:off x="304800" y="1358900"/>
                <a:ext cx="514350" cy="3492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445" y="1850"/>
                      <a:pt x="4122" y="5622"/>
                      <a:pt x="6224" y="8181"/>
                    </a:cubicBezTo>
                    <a:cubicBezTo>
                      <a:pt x="8411" y="10843"/>
                      <a:pt x="10777" y="13242"/>
                      <a:pt x="13131" y="15565"/>
                    </a:cubicBezTo>
                    <a:cubicBezTo>
                      <a:pt x="15743" y="18141"/>
                      <a:pt x="18474" y="20652"/>
                      <a:pt x="21600" y="21600"/>
                    </a:cubicBezTo>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grpSp>
      </p:grpSp>
      <p:pic>
        <p:nvPicPr>
          <p:cNvPr id="3" name="Picture 2" descr="A close up of a map&#10;&#10;Description automatically generated">
            <a:extLst>
              <a:ext uri="{FF2B5EF4-FFF2-40B4-BE49-F238E27FC236}">
                <a16:creationId xmlns:a16="http://schemas.microsoft.com/office/drawing/2014/main" id="{B842A2FE-F082-0040-9127-D546CC63E5C8}"/>
              </a:ext>
            </a:extLst>
          </p:cNvPr>
          <p:cNvPicPr>
            <a:picLocks noChangeAspect="1"/>
          </p:cNvPicPr>
          <p:nvPr/>
        </p:nvPicPr>
        <p:blipFill>
          <a:blip r:embed="rId3"/>
          <a:stretch>
            <a:fillRect/>
          </a:stretch>
        </p:blipFill>
        <p:spPr>
          <a:xfrm>
            <a:off x="372673" y="313127"/>
            <a:ext cx="5626233" cy="4480712"/>
          </a:xfrm>
          <a:prstGeom prst="rect">
            <a:avLst/>
          </a:prstGeom>
        </p:spPr>
      </p:pic>
    </p:spTree>
    <p:extLst>
      <p:ext uri="{BB962C8B-B14F-4D97-AF65-F5344CB8AC3E}">
        <p14:creationId xmlns:p14="http://schemas.microsoft.com/office/powerpoint/2010/main" val="37445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32" presetClass="emph" presetSubtype="0" fill="hold" nodeType="withEffect">
                                  <p:stCondLst>
                                    <p:cond delay="0"/>
                                  </p:stCondLst>
                                  <p:childTnLst>
                                    <p:animRot by="120000">
                                      <p:cBhvr>
                                        <p:cTn id="9" dur="100" fill="hold">
                                          <p:stCondLst>
                                            <p:cond delay="0"/>
                                          </p:stCondLst>
                                        </p:cTn>
                                        <p:tgtEl>
                                          <p:spTgt spid="64"/>
                                        </p:tgtEl>
                                        <p:attrNameLst>
                                          <p:attrName>r</p:attrName>
                                        </p:attrNameLst>
                                      </p:cBhvr>
                                    </p:animRot>
                                    <p:animRot by="-240000">
                                      <p:cBhvr>
                                        <p:cTn id="10" dur="200" fill="hold">
                                          <p:stCondLst>
                                            <p:cond delay="200"/>
                                          </p:stCondLst>
                                        </p:cTn>
                                        <p:tgtEl>
                                          <p:spTgt spid="64"/>
                                        </p:tgtEl>
                                        <p:attrNameLst>
                                          <p:attrName>r</p:attrName>
                                        </p:attrNameLst>
                                      </p:cBhvr>
                                    </p:animRot>
                                    <p:animRot by="240000">
                                      <p:cBhvr>
                                        <p:cTn id="11" dur="200" fill="hold">
                                          <p:stCondLst>
                                            <p:cond delay="400"/>
                                          </p:stCondLst>
                                        </p:cTn>
                                        <p:tgtEl>
                                          <p:spTgt spid="64"/>
                                        </p:tgtEl>
                                        <p:attrNameLst>
                                          <p:attrName>r</p:attrName>
                                        </p:attrNameLst>
                                      </p:cBhvr>
                                    </p:animRot>
                                    <p:animRot by="-240000">
                                      <p:cBhvr>
                                        <p:cTn id="12" dur="200" fill="hold">
                                          <p:stCondLst>
                                            <p:cond delay="600"/>
                                          </p:stCondLst>
                                        </p:cTn>
                                        <p:tgtEl>
                                          <p:spTgt spid="64"/>
                                        </p:tgtEl>
                                        <p:attrNameLst>
                                          <p:attrName>r</p:attrName>
                                        </p:attrNameLst>
                                      </p:cBhvr>
                                    </p:animRot>
                                    <p:animRot by="120000">
                                      <p:cBhvr>
                                        <p:cTn id="13" dur="200" fill="hold">
                                          <p:stCondLst>
                                            <p:cond delay="800"/>
                                          </p:stCondLst>
                                        </p:cTn>
                                        <p:tgtEl>
                                          <p:spTgt spid="64"/>
                                        </p:tgtEl>
                                        <p:attrNameLst>
                                          <p:attrName>r</p:attrName>
                                        </p:attrNameLst>
                                      </p:cBhvr>
                                    </p:animRo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 10"/>
          <p:cNvGrpSpPr/>
          <p:nvPr/>
        </p:nvGrpSpPr>
        <p:grpSpPr>
          <a:xfrm>
            <a:off x="714994" y="1467884"/>
            <a:ext cx="2402864" cy="2736830"/>
            <a:chOff x="953326" y="1604200"/>
            <a:chExt cx="3203818" cy="3649107"/>
          </a:xfrm>
          <a:solidFill>
            <a:srgbClr val="F8F6F3"/>
          </a:solidFill>
        </p:grpSpPr>
        <p:grpSp>
          <p:nvGrpSpPr>
            <p:cNvPr id="2" name="Group 24"/>
            <p:cNvGrpSpPr/>
            <p:nvPr/>
          </p:nvGrpSpPr>
          <p:grpSpPr>
            <a:xfrm rot="19960150">
              <a:off x="3473071" y="1919475"/>
              <a:ext cx="660855" cy="3333832"/>
              <a:chOff x="0" y="-1"/>
              <a:chExt cx="222665" cy="1123294"/>
            </a:xfrm>
            <a:grpFill/>
          </p:grpSpPr>
          <p:sp>
            <p:nvSpPr>
              <p:cNvPr id="3" name="chenying0907 20"/>
              <p:cNvSpPr/>
              <p:nvPr/>
            </p:nvSpPr>
            <p:spPr>
              <a:xfrm>
                <a:off x="12679" y="165100"/>
                <a:ext cx="209986" cy="742430"/>
              </a:xfrm>
              <a:custGeom>
                <a:avLst/>
                <a:gdLst>
                  <a:gd name="connsiteX0" fmla="*/ 19779 w 20578"/>
                  <a:gd name="connsiteY0" fmla="*/ 21600 h 21600"/>
                  <a:gd name="connsiteX1" fmla="*/ 19877 w 20578"/>
                  <a:gd name="connsiteY1" fmla="*/ 17107 h 21600"/>
                  <a:gd name="connsiteX2" fmla="*/ 15824 w 20578"/>
                  <a:gd name="connsiteY2" fmla="*/ 0 h 21600"/>
                  <a:gd name="connsiteX3" fmla="*/ 1 w 20578"/>
                  <a:gd name="connsiteY3" fmla="*/ 0 h 21600"/>
                  <a:gd name="connsiteX4" fmla="*/ 775 w 20578"/>
                  <a:gd name="connsiteY4" fmla="*/ 1843 h 21600"/>
                  <a:gd name="connsiteX5" fmla="*/ 1506 w 20578"/>
                  <a:gd name="connsiteY5" fmla="*/ 15903 h 21600"/>
                  <a:gd name="connsiteX6" fmla="*/ 37 w 20578"/>
                  <a:gd name="connsiteY6" fmla="*/ 21376 h 21600"/>
                  <a:gd name="connsiteX0" fmla="*/ 19781 w 20580"/>
                  <a:gd name="connsiteY0" fmla="*/ 21600 h 21600"/>
                  <a:gd name="connsiteX1" fmla="*/ 19879 w 20580"/>
                  <a:gd name="connsiteY1" fmla="*/ 17107 h 21600"/>
                  <a:gd name="connsiteX2" fmla="*/ 15826 w 20580"/>
                  <a:gd name="connsiteY2" fmla="*/ 0 h 21600"/>
                  <a:gd name="connsiteX3" fmla="*/ 3 w 20580"/>
                  <a:gd name="connsiteY3" fmla="*/ 0 h 21600"/>
                  <a:gd name="connsiteX4" fmla="*/ 777 w 20580"/>
                  <a:gd name="connsiteY4" fmla="*/ 1843 h 21600"/>
                  <a:gd name="connsiteX5" fmla="*/ 1362 w 20580"/>
                  <a:gd name="connsiteY5" fmla="*/ 16761 h 21600"/>
                  <a:gd name="connsiteX6" fmla="*/ 39 w 20580"/>
                  <a:gd name="connsiteY6" fmla="*/ 21376 h 21600"/>
                  <a:gd name="connsiteX0" fmla="*/ 19781 w 20580"/>
                  <a:gd name="connsiteY0" fmla="*/ 22107 h 22107"/>
                  <a:gd name="connsiteX1" fmla="*/ 19879 w 20580"/>
                  <a:gd name="connsiteY1" fmla="*/ 17614 h 22107"/>
                  <a:gd name="connsiteX2" fmla="*/ 16092 w 20580"/>
                  <a:gd name="connsiteY2" fmla="*/ 1554 h 22107"/>
                  <a:gd name="connsiteX3" fmla="*/ 15826 w 20580"/>
                  <a:gd name="connsiteY3" fmla="*/ 507 h 22107"/>
                  <a:gd name="connsiteX4" fmla="*/ 3 w 20580"/>
                  <a:gd name="connsiteY4" fmla="*/ 507 h 22107"/>
                  <a:gd name="connsiteX5" fmla="*/ 777 w 20580"/>
                  <a:gd name="connsiteY5" fmla="*/ 2350 h 22107"/>
                  <a:gd name="connsiteX6" fmla="*/ 1362 w 20580"/>
                  <a:gd name="connsiteY6" fmla="*/ 17268 h 22107"/>
                  <a:gd name="connsiteX7" fmla="*/ 39 w 20580"/>
                  <a:gd name="connsiteY7" fmla="*/ 21883 h 22107"/>
                  <a:gd name="connsiteX0" fmla="*/ 19781 w 20580"/>
                  <a:gd name="connsiteY0" fmla="*/ 21600 h 21600"/>
                  <a:gd name="connsiteX1" fmla="*/ 19879 w 20580"/>
                  <a:gd name="connsiteY1" fmla="*/ 17107 h 21600"/>
                  <a:gd name="connsiteX2" fmla="*/ 17646 w 20580"/>
                  <a:gd name="connsiteY2" fmla="*/ 7130 h 21600"/>
                  <a:gd name="connsiteX3" fmla="*/ 16092 w 20580"/>
                  <a:gd name="connsiteY3" fmla="*/ 1047 h 21600"/>
                  <a:gd name="connsiteX4" fmla="*/ 15826 w 20580"/>
                  <a:gd name="connsiteY4" fmla="*/ 0 h 21600"/>
                  <a:gd name="connsiteX5" fmla="*/ 3 w 20580"/>
                  <a:gd name="connsiteY5" fmla="*/ 0 h 21600"/>
                  <a:gd name="connsiteX6" fmla="*/ 777 w 20580"/>
                  <a:gd name="connsiteY6" fmla="*/ 1843 h 21600"/>
                  <a:gd name="connsiteX7" fmla="*/ 1362 w 20580"/>
                  <a:gd name="connsiteY7" fmla="*/ 16761 h 21600"/>
                  <a:gd name="connsiteX8" fmla="*/ 39 w 20580"/>
                  <a:gd name="connsiteY8" fmla="*/ 21376 h 21600"/>
                  <a:gd name="connsiteX0" fmla="*/ 19781 w 20655"/>
                  <a:gd name="connsiteY0" fmla="*/ 21600 h 21600"/>
                  <a:gd name="connsiteX1" fmla="*/ 19879 w 20655"/>
                  <a:gd name="connsiteY1" fmla="*/ 17107 h 21600"/>
                  <a:gd name="connsiteX2" fmla="*/ 16092 w 20655"/>
                  <a:gd name="connsiteY2" fmla="*/ 1047 h 21600"/>
                  <a:gd name="connsiteX3" fmla="*/ 15826 w 20655"/>
                  <a:gd name="connsiteY3" fmla="*/ 0 h 21600"/>
                  <a:gd name="connsiteX4" fmla="*/ 3 w 20655"/>
                  <a:gd name="connsiteY4" fmla="*/ 0 h 21600"/>
                  <a:gd name="connsiteX5" fmla="*/ 777 w 20655"/>
                  <a:gd name="connsiteY5" fmla="*/ 1843 h 21600"/>
                  <a:gd name="connsiteX6" fmla="*/ 1362 w 20655"/>
                  <a:gd name="connsiteY6" fmla="*/ 16761 h 21600"/>
                  <a:gd name="connsiteX7" fmla="*/ 39 w 20655"/>
                  <a:gd name="connsiteY7" fmla="*/ 21376 h 21600"/>
                  <a:gd name="connsiteX0" fmla="*/ 19781 w 20655"/>
                  <a:gd name="connsiteY0" fmla="*/ 21600 h 21600"/>
                  <a:gd name="connsiteX1" fmla="*/ 19879 w 20655"/>
                  <a:gd name="connsiteY1" fmla="*/ 17107 h 21600"/>
                  <a:gd name="connsiteX2" fmla="*/ 17432 w 20655"/>
                  <a:gd name="connsiteY2" fmla="*/ 7098 h 21600"/>
                  <a:gd name="connsiteX3" fmla="*/ 16092 w 20655"/>
                  <a:gd name="connsiteY3" fmla="*/ 1047 h 21600"/>
                  <a:gd name="connsiteX4" fmla="*/ 15826 w 20655"/>
                  <a:gd name="connsiteY4" fmla="*/ 0 h 21600"/>
                  <a:gd name="connsiteX5" fmla="*/ 3 w 20655"/>
                  <a:gd name="connsiteY5" fmla="*/ 0 h 21600"/>
                  <a:gd name="connsiteX6" fmla="*/ 777 w 20655"/>
                  <a:gd name="connsiteY6" fmla="*/ 1843 h 21600"/>
                  <a:gd name="connsiteX7" fmla="*/ 1362 w 20655"/>
                  <a:gd name="connsiteY7" fmla="*/ 16761 h 21600"/>
                  <a:gd name="connsiteX8" fmla="*/ 39 w 20655"/>
                  <a:gd name="connsiteY8" fmla="*/ 21376 h 21600"/>
                  <a:gd name="connsiteX0" fmla="*/ 19781 w 20655"/>
                  <a:gd name="connsiteY0" fmla="*/ 21600 h 21600"/>
                  <a:gd name="connsiteX1" fmla="*/ 19879 w 20655"/>
                  <a:gd name="connsiteY1" fmla="*/ 17107 h 21600"/>
                  <a:gd name="connsiteX2" fmla="*/ 16092 w 20655"/>
                  <a:gd name="connsiteY2" fmla="*/ 1047 h 21600"/>
                  <a:gd name="connsiteX3" fmla="*/ 15826 w 20655"/>
                  <a:gd name="connsiteY3" fmla="*/ 0 h 21600"/>
                  <a:gd name="connsiteX4" fmla="*/ 3 w 20655"/>
                  <a:gd name="connsiteY4" fmla="*/ 0 h 21600"/>
                  <a:gd name="connsiteX5" fmla="*/ 777 w 20655"/>
                  <a:gd name="connsiteY5" fmla="*/ 1843 h 21600"/>
                  <a:gd name="connsiteX6" fmla="*/ 1362 w 20655"/>
                  <a:gd name="connsiteY6" fmla="*/ 16761 h 21600"/>
                  <a:gd name="connsiteX7" fmla="*/ 39 w 20655"/>
                  <a:gd name="connsiteY7" fmla="*/ 21376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55" h="21600" extrusionOk="0">
                    <a:moveTo>
                      <a:pt x="19781" y="21600"/>
                    </a:moveTo>
                    <a:cubicBezTo>
                      <a:pt x="21310" y="19799"/>
                      <a:pt x="20494" y="20533"/>
                      <a:pt x="19879" y="17107"/>
                    </a:cubicBezTo>
                    <a:cubicBezTo>
                      <a:pt x="19264" y="13682"/>
                      <a:pt x="16767" y="3898"/>
                      <a:pt x="16092" y="1047"/>
                    </a:cubicBezTo>
                    <a:cubicBezTo>
                      <a:pt x="15789" y="-141"/>
                      <a:pt x="18507" y="174"/>
                      <a:pt x="15826" y="0"/>
                    </a:cubicBezTo>
                    <a:lnTo>
                      <a:pt x="3" y="0"/>
                    </a:lnTo>
                    <a:lnTo>
                      <a:pt x="777" y="1843"/>
                    </a:lnTo>
                    <a:cubicBezTo>
                      <a:pt x="765" y="4727"/>
                      <a:pt x="1073" y="13883"/>
                      <a:pt x="1362" y="16761"/>
                    </a:cubicBezTo>
                    <a:cubicBezTo>
                      <a:pt x="1544" y="18573"/>
                      <a:pt x="-290" y="19629"/>
                      <a:pt x="39" y="21376"/>
                    </a:cubicBezTo>
                  </a:path>
                </a:pathLst>
              </a:custGeom>
              <a:solidFill>
                <a:schemeClr val="accent4"/>
              </a:solid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4" name="chenying0907 21"/>
              <p:cNvSpPr/>
              <p:nvPr/>
            </p:nvSpPr>
            <p:spPr>
              <a:xfrm>
                <a:off x="12700" y="889000"/>
                <a:ext cx="199716" cy="17526"/>
              </a:xfrm>
              <a:custGeom>
                <a:avLst/>
                <a:gdLst/>
                <a:ahLst/>
                <a:cxnLst>
                  <a:cxn ang="0">
                    <a:pos x="wd2" y="hd2"/>
                  </a:cxn>
                  <a:cxn ang="5400000">
                    <a:pos x="wd2" y="hd2"/>
                  </a:cxn>
                  <a:cxn ang="10800000">
                    <a:pos x="wd2" y="hd2"/>
                  </a:cxn>
                  <a:cxn ang="16200000">
                    <a:pos x="wd2" y="hd2"/>
                  </a:cxn>
                </a:cxnLst>
                <a:rect l="0" t="0" r="r" b="b"/>
                <a:pathLst>
                  <a:path w="21600" h="17274" extrusionOk="0">
                    <a:moveTo>
                      <a:pt x="21600" y="0"/>
                    </a:moveTo>
                    <a:cubicBezTo>
                      <a:pt x="18923" y="21600"/>
                      <a:pt x="5182" y="19974"/>
                      <a:pt x="0" y="11161"/>
                    </a:cubicBezTo>
                  </a:path>
                </a:pathLst>
              </a:custGeom>
              <a:grp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5" name="chenying0907 22"/>
              <p:cNvSpPr/>
              <p:nvPr/>
            </p:nvSpPr>
            <p:spPr>
              <a:xfrm>
                <a:off x="0" y="-1"/>
                <a:ext cx="169627" cy="156940"/>
              </a:xfrm>
              <a:custGeom>
                <a:avLst/>
                <a:gdLst/>
                <a:ahLst/>
                <a:cxnLst>
                  <a:cxn ang="0">
                    <a:pos x="wd2" y="hd2"/>
                  </a:cxn>
                  <a:cxn ang="5400000">
                    <a:pos x="wd2" y="hd2"/>
                  </a:cxn>
                  <a:cxn ang="10800000">
                    <a:pos x="wd2" y="hd2"/>
                  </a:cxn>
                  <a:cxn ang="16200000">
                    <a:pos x="wd2" y="hd2"/>
                  </a:cxn>
                </a:cxnLst>
                <a:rect l="0" t="0" r="r" b="b"/>
                <a:pathLst>
                  <a:path w="21600" h="21399" extrusionOk="0">
                    <a:moveTo>
                      <a:pt x="21600" y="21399"/>
                    </a:moveTo>
                    <a:cubicBezTo>
                      <a:pt x="21600" y="14641"/>
                      <a:pt x="20714" y="6540"/>
                      <a:pt x="20597" y="325"/>
                    </a:cubicBezTo>
                    <a:cubicBezTo>
                      <a:pt x="13874" y="-42"/>
                      <a:pt x="6603" y="-201"/>
                      <a:pt x="0" y="411"/>
                    </a:cubicBezTo>
                    <a:cubicBezTo>
                      <a:pt x="771" y="6724"/>
                      <a:pt x="1612" y="13779"/>
                      <a:pt x="1316" y="20126"/>
                    </a:cubicBezTo>
                  </a:path>
                </a:pathLst>
              </a:custGeom>
              <a:grp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6" name="chenying0907 23"/>
              <p:cNvSpPr/>
              <p:nvPr/>
            </p:nvSpPr>
            <p:spPr>
              <a:xfrm>
                <a:off x="12700" y="889000"/>
                <a:ext cx="200707" cy="2342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72" y="7302"/>
                      <a:pt x="6555" y="15634"/>
                      <a:pt x="11604" y="21600"/>
                    </a:cubicBezTo>
                    <a:cubicBezTo>
                      <a:pt x="14587" y="14593"/>
                      <a:pt x="19470" y="7960"/>
                      <a:pt x="21600" y="709"/>
                    </a:cubicBezTo>
                  </a:path>
                </a:pathLst>
              </a:custGeom>
              <a:grp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grpSp>
        <p:sp>
          <p:nvSpPr>
            <p:cNvPr id="7" name="chenying0907 109"/>
            <p:cNvSpPr/>
            <p:nvPr/>
          </p:nvSpPr>
          <p:spPr>
            <a:xfrm rot="19960150">
              <a:off x="953326" y="1604200"/>
              <a:ext cx="3203818" cy="3051013"/>
            </a:xfrm>
            <a:custGeom>
              <a:avLst/>
              <a:gdLst/>
              <a:ahLst/>
              <a:cxnLst>
                <a:cxn ang="0">
                  <a:pos x="wd2" y="hd2"/>
                </a:cxn>
                <a:cxn ang="5400000">
                  <a:pos x="wd2" y="hd2"/>
                </a:cxn>
                <a:cxn ang="10800000">
                  <a:pos x="wd2" y="hd2"/>
                </a:cxn>
                <a:cxn ang="16200000">
                  <a:pos x="wd2" y="hd2"/>
                </a:cxn>
              </a:cxnLst>
              <a:rect l="0" t="0" r="r" b="b"/>
              <a:pathLst>
                <a:path w="21394" h="21252" extrusionOk="0">
                  <a:moveTo>
                    <a:pt x="0" y="11486"/>
                  </a:moveTo>
                  <a:cubicBezTo>
                    <a:pt x="6297" y="11810"/>
                    <a:pt x="8452" y="9094"/>
                    <a:pt x="10432" y="6445"/>
                  </a:cubicBezTo>
                  <a:cubicBezTo>
                    <a:pt x="11413" y="5133"/>
                    <a:pt x="12361" y="62"/>
                    <a:pt x="14424" y="1"/>
                  </a:cubicBezTo>
                  <a:cubicBezTo>
                    <a:pt x="15769" y="-39"/>
                    <a:pt x="16223" y="2237"/>
                    <a:pt x="16082" y="3272"/>
                  </a:cubicBezTo>
                  <a:cubicBezTo>
                    <a:pt x="15861" y="4889"/>
                    <a:pt x="14041" y="6135"/>
                    <a:pt x="14194" y="7965"/>
                  </a:cubicBezTo>
                  <a:cubicBezTo>
                    <a:pt x="14390" y="10301"/>
                    <a:pt x="17861" y="9673"/>
                    <a:pt x="19260" y="10227"/>
                  </a:cubicBezTo>
                  <a:cubicBezTo>
                    <a:pt x="19766" y="10428"/>
                    <a:pt x="21231" y="11033"/>
                    <a:pt x="21376" y="11673"/>
                  </a:cubicBezTo>
                  <a:cubicBezTo>
                    <a:pt x="21570" y="12535"/>
                    <a:pt x="20193" y="13225"/>
                    <a:pt x="19575" y="13518"/>
                  </a:cubicBezTo>
                  <a:cubicBezTo>
                    <a:pt x="20100" y="13794"/>
                    <a:pt x="21600" y="14815"/>
                    <a:pt x="21175" y="15661"/>
                  </a:cubicBezTo>
                  <a:cubicBezTo>
                    <a:pt x="20946" y="16116"/>
                    <a:pt x="20069" y="16279"/>
                    <a:pt x="19912" y="16721"/>
                  </a:cubicBezTo>
                  <a:cubicBezTo>
                    <a:pt x="19755" y="17170"/>
                    <a:pt x="20477" y="17215"/>
                    <a:pt x="20793" y="17467"/>
                  </a:cubicBezTo>
                  <a:cubicBezTo>
                    <a:pt x="21207" y="17798"/>
                    <a:pt x="21392" y="18222"/>
                    <a:pt x="21094" y="18674"/>
                  </a:cubicBezTo>
                  <a:cubicBezTo>
                    <a:pt x="20996" y="18822"/>
                    <a:pt x="20711" y="18995"/>
                    <a:pt x="20448" y="19175"/>
                  </a:cubicBezTo>
                  <a:cubicBezTo>
                    <a:pt x="20191" y="19349"/>
                    <a:pt x="19956" y="19529"/>
                    <a:pt x="19937" y="19697"/>
                  </a:cubicBezTo>
                  <a:cubicBezTo>
                    <a:pt x="19902" y="20016"/>
                    <a:pt x="20352" y="20019"/>
                    <a:pt x="20495" y="20232"/>
                  </a:cubicBezTo>
                  <a:cubicBezTo>
                    <a:pt x="21389" y="21561"/>
                    <a:pt x="18668" y="21213"/>
                    <a:pt x="18243" y="21207"/>
                  </a:cubicBezTo>
                  <a:cubicBezTo>
                    <a:pt x="15548" y="21174"/>
                    <a:pt x="12492" y="21415"/>
                    <a:pt x="9278" y="20028"/>
                  </a:cubicBezTo>
                  <a:cubicBezTo>
                    <a:pt x="6757" y="18941"/>
                    <a:pt x="4040" y="19440"/>
                    <a:pt x="1192" y="19163"/>
                  </a:cubicBezTo>
                </a:path>
              </a:pathLst>
            </a:custGeom>
            <a:grpFill/>
            <a:ln w="38100">
              <a:solidFill>
                <a:srgbClr val="46537A"/>
              </a:solidFill>
              <a:miter lim="400000"/>
            </a:ln>
          </p:spPr>
          <p:txBody>
            <a:bodyPr lIns="28575" tIns="28575" rIns="28575" bIns="28575" anchor="ct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grpSp>
      <p:sp>
        <p:nvSpPr>
          <p:cNvPr id="9" name="chenying0907 148"/>
          <p:cNvSpPr/>
          <p:nvPr/>
        </p:nvSpPr>
        <p:spPr>
          <a:xfrm>
            <a:off x="4166127" y="2102899"/>
            <a:ext cx="3185236" cy="159011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8575" tIns="28575" rIns="28575" bIns="28575" numCol="1" anchor="ctr">
            <a:spAutoFit/>
          </a:bodyPr>
          <a:lstStyle/>
          <a:p>
            <a:pPr defTabSz="342900">
              <a:lnSpc>
                <a:spcPct val="120000"/>
              </a:lnSpc>
              <a:buClrTx/>
              <a:tabLst>
                <a:tab pos="800100" algn="l"/>
              </a:tabLst>
              <a:defRPr sz="3600">
                <a:solidFill>
                  <a:srgbClr val="475278"/>
                </a:solidFill>
                <a:latin typeface="Noteworthy Bold"/>
                <a:ea typeface="Noteworthy Bold"/>
                <a:cs typeface="Noteworthy Bold"/>
                <a:sym typeface="Noteworthy Bold"/>
              </a:defRPr>
            </a:pPr>
            <a:r>
              <a:rPr lang="en-US" sz="1200" kern="1200" dirty="0">
                <a:solidFill>
                  <a:srgbClr val="475278"/>
                </a:solidFill>
                <a:latin typeface="萝莉体 第二版" panose="02000500000000000000" pitchFamily="2" charset="-122"/>
                <a:ea typeface="萝莉体 第二版" panose="02000500000000000000" pitchFamily="2" charset="-122"/>
                <a:cs typeface="萝莉体 第二版" panose="02000500000000000000" pitchFamily="2" charset="-122"/>
                <a:sym typeface="Noteworthy Bold"/>
              </a:rPr>
              <a:t>Making a complete flow chart of functions.</a:t>
            </a:r>
          </a:p>
          <a:p>
            <a:pPr defTabSz="342900">
              <a:lnSpc>
                <a:spcPct val="120000"/>
              </a:lnSpc>
              <a:buClrTx/>
              <a:tabLst>
                <a:tab pos="800100" algn="l"/>
              </a:tabLst>
              <a:defRPr sz="3600">
                <a:solidFill>
                  <a:srgbClr val="475278"/>
                </a:solidFill>
                <a:latin typeface="Noteworthy Bold"/>
                <a:ea typeface="Noteworthy Bold"/>
                <a:cs typeface="Noteworthy Bold"/>
                <a:sym typeface="Noteworthy Bold"/>
              </a:defRPr>
            </a:pPr>
            <a:endParaRPr lang="en-US" sz="1200" kern="1200" dirty="0">
              <a:solidFill>
                <a:srgbClr val="475278"/>
              </a:solidFill>
              <a:latin typeface="萝莉体 第二版" panose="02000500000000000000" pitchFamily="2" charset="-122"/>
              <a:ea typeface="萝莉体 第二版" panose="02000500000000000000" pitchFamily="2" charset="-122"/>
              <a:cs typeface="萝莉体 第二版" panose="02000500000000000000" pitchFamily="2" charset="-122"/>
              <a:sym typeface="Noteworthy Bold"/>
            </a:endParaRPr>
          </a:p>
          <a:p>
            <a:pPr defTabSz="342900">
              <a:lnSpc>
                <a:spcPct val="120000"/>
              </a:lnSpc>
              <a:buClrTx/>
              <a:tabLst>
                <a:tab pos="800100" algn="l"/>
              </a:tabLst>
              <a:defRPr sz="3600">
                <a:solidFill>
                  <a:srgbClr val="475278"/>
                </a:solidFill>
                <a:latin typeface="Noteworthy Bold"/>
                <a:ea typeface="Noteworthy Bold"/>
                <a:cs typeface="Noteworthy Bold"/>
                <a:sym typeface="Noteworthy Bold"/>
              </a:defRPr>
            </a:pPr>
            <a:r>
              <a:rPr lang="en-US" sz="1200" kern="1200" dirty="0">
                <a:solidFill>
                  <a:srgbClr val="475278"/>
                </a:solidFill>
                <a:latin typeface="萝莉体 第二版" panose="02000500000000000000" pitchFamily="2" charset="-122"/>
                <a:ea typeface="萝莉体 第二版" panose="02000500000000000000" pitchFamily="2" charset="-122"/>
                <a:cs typeface="萝莉体 第二版" panose="02000500000000000000" pitchFamily="2" charset="-122"/>
                <a:sym typeface="Noteworthy Bold"/>
              </a:rPr>
              <a:t>Then check with our client whether there are any omissions or mistakes.</a:t>
            </a:r>
          </a:p>
          <a:p>
            <a:pPr defTabSz="342900">
              <a:lnSpc>
                <a:spcPct val="120000"/>
              </a:lnSpc>
              <a:buClrTx/>
              <a:tabLst>
                <a:tab pos="800100" algn="l"/>
              </a:tabLst>
              <a:defRPr sz="3600">
                <a:solidFill>
                  <a:srgbClr val="475278"/>
                </a:solidFill>
                <a:latin typeface="Noteworthy Bold"/>
                <a:ea typeface="Noteworthy Bold"/>
                <a:cs typeface="Noteworthy Bold"/>
                <a:sym typeface="Noteworthy Bold"/>
              </a:defRPr>
            </a:pPr>
            <a:endParaRPr lang="en-US" sz="1200" kern="1200" dirty="0">
              <a:solidFill>
                <a:srgbClr val="475278"/>
              </a:solidFill>
              <a:latin typeface="萝莉体 第二版" panose="02000500000000000000" pitchFamily="2" charset="-122"/>
              <a:ea typeface="萝莉体 第二版" panose="02000500000000000000" pitchFamily="2" charset="-122"/>
              <a:cs typeface="萝莉体 第二版" panose="02000500000000000000" pitchFamily="2" charset="-122"/>
              <a:sym typeface="Noteworthy Bold"/>
            </a:endParaRPr>
          </a:p>
          <a:p>
            <a:pPr defTabSz="342900">
              <a:lnSpc>
                <a:spcPct val="120000"/>
              </a:lnSpc>
              <a:buClrTx/>
              <a:tabLst>
                <a:tab pos="800100" algn="l"/>
              </a:tabLst>
              <a:defRPr sz="3600">
                <a:solidFill>
                  <a:srgbClr val="475278"/>
                </a:solidFill>
                <a:latin typeface="Noteworthy Bold"/>
                <a:ea typeface="Noteworthy Bold"/>
                <a:cs typeface="Noteworthy Bold"/>
                <a:sym typeface="Noteworthy Bold"/>
              </a:defRPr>
            </a:pPr>
            <a:r>
              <a:rPr lang="en-US" sz="1200" kern="1200" dirty="0">
                <a:solidFill>
                  <a:srgbClr val="475278"/>
                </a:solidFill>
                <a:latin typeface="萝莉体 第二版" panose="02000500000000000000" pitchFamily="2" charset="-122"/>
                <a:ea typeface="萝莉体 第二版" panose="02000500000000000000" pitchFamily="2" charset="-122"/>
                <a:cs typeface="萝莉体 第二版" panose="02000500000000000000" pitchFamily="2" charset="-122"/>
                <a:sym typeface="Noteworthy Bold"/>
              </a:rPr>
              <a:t>After confirmation, we will start the first cycle of development.</a:t>
            </a:r>
            <a:endParaRPr sz="1200" kern="1200" dirty="0">
              <a:solidFill>
                <a:srgbClr val="475278"/>
              </a:solidFill>
              <a:latin typeface="萝莉体 第二版" panose="02000500000000000000" pitchFamily="2" charset="-122"/>
              <a:ea typeface="萝莉体 第二版" panose="02000500000000000000" pitchFamily="2" charset="-122"/>
              <a:cs typeface="萝莉体 第二版" panose="02000500000000000000" pitchFamily="2" charset="-122"/>
              <a:sym typeface="Noteworthy Bold"/>
            </a:endParaRPr>
          </a:p>
        </p:txBody>
      </p:sp>
      <p:sp>
        <p:nvSpPr>
          <p:cNvPr id="10" name="文本框 9"/>
          <p:cNvSpPr txBox="1"/>
          <p:nvPr/>
        </p:nvSpPr>
        <p:spPr>
          <a:xfrm>
            <a:off x="4016156" y="1345740"/>
            <a:ext cx="1750800" cy="461665"/>
          </a:xfrm>
          <a:prstGeom prst="rect">
            <a:avLst/>
          </a:prstGeom>
          <a:noFill/>
        </p:spPr>
        <p:txBody>
          <a:bodyPr wrap="none" rtlCol="0">
            <a:spAutoFit/>
          </a:bodyPr>
          <a:lstStyle/>
          <a:p>
            <a:pPr algn="r" defTabSz="685800">
              <a:buClrTx/>
            </a:pPr>
            <a:r>
              <a:rPr kumimoji="1" lang="en-US" altLang="zh-CN" sz="2400" b="1" kern="1200" dirty="0">
                <a:solidFill>
                  <a:srgbClr val="51647E">
                    <a:lumMod val="75000"/>
                  </a:srgbClr>
                </a:solidFill>
                <a:latin typeface="Century Gothic" panose="020B0502020202020204" pitchFamily="34" charset="0"/>
                <a:ea typeface="萝莉体 第二版" panose="02000500000000000000" pitchFamily="2" charset="-122"/>
                <a:cs typeface="萝莉体 第二版" panose="02000500000000000000" pitchFamily="2" charset="-122"/>
              </a:rPr>
              <a:t>Next Steps</a:t>
            </a:r>
            <a:endParaRPr kumimoji="1" lang="zh-CN" altLang="en-US" sz="2400" b="1" kern="1200" dirty="0">
              <a:solidFill>
                <a:srgbClr val="51647E">
                  <a:lumMod val="75000"/>
                </a:srgbClr>
              </a:solidFill>
              <a:latin typeface="Century Gothic" panose="020B0502020202020204" pitchFamily="34" charset="0"/>
              <a:ea typeface="萝莉体 第二版" panose="02000500000000000000" pitchFamily="2" charset="-122"/>
              <a:cs typeface="萝莉体 第二版" panose="02000500000000000000" pitchFamily="2" charset="-122"/>
            </a:endParaRPr>
          </a:p>
        </p:txBody>
      </p:sp>
    </p:spTree>
    <p:extLst>
      <p:ext uri="{BB962C8B-B14F-4D97-AF65-F5344CB8AC3E}">
        <p14:creationId xmlns:p14="http://schemas.microsoft.com/office/powerpoint/2010/main" val="507654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5E-6 -2.22222E-6 L -0.00143 -0.0956 " pathEditMode="relative" rAng="0" ptsTypes="AA">
                                      <p:cBhvr>
                                        <p:cTn id="6" dur="1250" fill="hold"/>
                                        <p:tgtEl>
                                          <p:spTgt spid="11"/>
                                        </p:tgtEl>
                                        <p:attrNameLst>
                                          <p:attrName>ppt_x</p:attrName>
                                          <p:attrName>ppt_y</p:attrName>
                                        </p:attrNameLst>
                                      </p:cBhvr>
                                      <p:rCtr x="-78" y="-4792"/>
                                    </p:animMotion>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064807" y="2934905"/>
            <a:ext cx="4859023" cy="1338828"/>
          </a:xfrm>
          <a:prstGeom prst="rect">
            <a:avLst/>
          </a:prstGeom>
          <a:noFill/>
        </p:spPr>
        <p:txBody>
          <a:bodyPr wrap="none" rtlCol="0">
            <a:spAutoFit/>
          </a:bodyPr>
          <a:lstStyle/>
          <a:p>
            <a:pPr algn="ctr" defTabSz="685800">
              <a:buClrTx/>
            </a:pPr>
            <a:r>
              <a:rPr kumimoji="1" lang="en-US" altLang="zh-CN" sz="2700" b="1" kern="1200" dirty="0">
                <a:solidFill>
                  <a:srgbClr val="51647E">
                    <a:lumMod val="75000"/>
                  </a:srgbClr>
                </a:solidFill>
                <a:latin typeface="Century Gothic" panose="020B0502020202020204" pitchFamily="34" charset="0"/>
                <a:ea typeface="萝莉体 第二版" panose="02000500000000000000" pitchFamily="2" charset="-122"/>
                <a:cs typeface="萝莉体 第二版" panose="02000500000000000000" pitchFamily="2" charset="-122"/>
              </a:rPr>
              <a:t>Steps we have taken about </a:t>
            </a:r>
          </a:p>
          <a:p>
            <a:pPr algn="ctr" defTabSz="685800">
              <a:buClrTx/>
            </a:pPr>
            <a:r>
              <a:rPr kumimoji="1" lang="en-US" altLang="zh-CN" sz="2700" b="1" kern="1200" dirty="0">
                <a:solidFill>
                  <a:srgbClr val="51647E">
                    <a:lumMod val="75000"/>
                  </a:srgbClr>
                </a:solidFill>
                <a:latin typeface="Century Gothic" panose="020B0502020202020204" pitchFamily="34" charset="0"/>
                <a:ea typeface="萝莉体 第二版" panose="02000500000000000000" pitchFamily="2" charset="-122"/>
                <a:cs typeface="萝莉体 第二版" panose="02000500000000000000" pitchFamily="2" charset="-122"/>
              </a:rPr>
              <a:t>tasks and meeting times</a:t>
            </a:r>
            <a:endParaRPr kumimoji="1" lang="zh-CN" altLang="en-US" sz="2700" b="1" kern="1200" dirty="0">
              <a:solidFill>
                <a:srgbClr val="51647E">
                  <a:lumMod val="75000"/>
                </a:srgbClr>
              </a:solidFill>
              <a:latin typeface="Century Gothic" panose="020B0502020202020204" pitchFamily="34" charset="0"/>
              <a:ea typeface="萝莉体 第二版" panose="02000500000000000000" pitchFamily="2" charset="-122"/>
              <a:cs typeface="萝莉体 第二版" panose="02000500000000000000" pitchFamily="2" charset="-122"/>
            </a:endParaRPr>
          </a:p>
          <a:p>
            <a:pPr algn="r" defTabSz="685800">
              <a:buClrTx/>
            </a:pPr>
            <a:endParaRPr kumimoji="1" lang="zh-CN" altLang="en-US" sz="2700" kern="1200" dirty="0">
              <a:solidFill>
                <a:srgbClr val="51647E">
                  <a:lumMod val="75000"/>
                </a:srgbClr>
              </a:solidFill>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grpSp>
        <p:nvGrpSpPr>
          <p:cNvPr id="11" name="Group 70"/>
          <p:cNvGrpSpPr/>
          <p:nvPr/>
        </p:nvGrpSpPr>
        <p:grpSpPr>
          <a:xfrm>
            <a:off x="1348708" y="-170081"/>
            <a:ext cx="6451970" cy="6059892"/>
            <a:chOff x="0" y="0"/>
            <a:chExt cx="2335459" cy="2193537"/>
          </a:xfrm>
        </p:grpSpPr>
        <p:sp>
          <p:nvSpPr>
            <p:cNvPr id="12" name="chenying0907 66"/>
            <p:cNvSpPr/>
            <p:nvPr/>
          </p:nvSpPr>
          <p:spPr>
            <a:xfrm>
              <a:off x="88900" y="177800"/>
              <a:ext cx="2125877" cy="1425521"/>
            </a:xfrm>
            <a:custGeom>
              <a:avLst/>
              <a:gdLst/>
              <a:ahLst/>
              <a:cxnLst>
                <a:cxn ang="0">
                  <a:pos x="wd2" y="hd2"/>
                </a:cxn>
                <a:cxn ang="5400000">
                  <a:pos x="wd2" y="hd2"/>
                </a:cxn>
                <a:cxn ang="10800000">
                  <a:pos x="wd2" y="hd2"/>
                </a:cxn>
                <a:cxn ang="16200000">
                  <a:pos x="wd2" y="hd2"/>
                </a:cxn>
              </a:cxnLst>
              <a:rect l="0" t="0" r="r" b="b"/>
              <a:pathLst>
                <a:path w="21339" h="21550" extrusionOk="0">
                  <a:moveTo>
                    <a:pt x="21281" y="131"/>
                  </a:moveTo>
                  <a:cubicBezTo>
                    <a:pt x="20628" y="31"/>
                    <a:pt x="2649" y="215"/>
                    <a:pt x="166" y="0"/>
                  </a:cubicBezTo>
                  <a:cubicBezTo>
                    <a:pt x="70" y="3334"/>
                    <a:pt x="43" y="6398"/>
                    <a:pt x="99" y="9794"/>
                  </a:cubicBezTo>
                  <a:cubicBezTo>
                    <a:pt x="201" y="15985"/>
                    <a:pt x="-129" y="17592"/>
                    <a:pt x="60" y="21542"/>
                  </a:cubicBezTo>
                  <a:cubicBezTo>
                    <a:pt x="1560" y="21600"/>
                    <a:pt x="19091" y="21287"/>
                    <a:pt x="21090" y="21542"/>
                  </a:cubicBezTo>
                  <a:cubicBezTo>
                    <a:pt x="21175" y="18119"/>
                    <a:pt x="21202" y="17551"/>
                    <a:pt x="21175" y="14349"/>
                  </a:cubicBezTo>
                  <a:cubicBezTo>
                    <a:pt x="21134" y="9458"/>
                    <a:pt x="21471" y="5014"/>
                    <a:pt x="21281" y="131"/>
                  </a:cubicBezTo>
                  <a:close/>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13" name="chenying0907 67"/>
            <p:cNvSpPr/>
            <p:nvPr/>
          </p:nvSpPr>
          <p:spPr>
            <a:xfrm>
              <a:off x="-1" y="0"/>
              <a:ext cx="2335461" cy="184474"/>
            </a:xfrm>
            <a:custGeom>
              <a:avLst/>
              <a:gdLst/>
              <a:ahLst/>
              <a:cxnLst>
                <a:cxn ang="0">
                  <a:pos x="wd2" y="hd2"/>
                </a:cxn>
                <a:cxn ang="5400000">
                  <a:pos x="wd2" y="hd2"/>
                </a:cxn>
                <a:cxn ang="10800000">
                  <a:pos x="wd2" y="hd2"/>
                </a:cxn>
                <a:cxn ang="16200000">
                  <a:pos x="wd2" y="hd2"/>
                </a:cxn>
              </a:cxnLst>
              <a:rect l="0" t="0" r="r" b="b"/>
              <a:pathLst>
                <a:path w="21311" h="19061" extrusionOk="0">
                  <a:moveTo>
                    <a:pt x="902" y="18172"/>
                  </a:moveTo>
                  <a:cubicBezTo>
                    <a:pt x="357" y="17727"/>
                    <a:pt x="-200" y="12317"/>
                    <a:pt x="71" y="5707"/>
                  </a:cubicBezTo>
                  <a:cubicBezTo>
                    <a:pt x="379" y="-1823"/>
                    <a:pt x="1461" y="270"/>
                    <a:pt x="2010" y="259"/>
                  </a:cubicBezTo>
                  <a:cubicBezTo>
                    <a:pt x="7486" y="145"/>
                    <a:pt x="12959" y="733"/>
                    <a:pt x="18433" y="1907"/>
                  </a:cubicBezTo>
                  <a:cubicBezTo>
                    <a:pt x="19405" y="2115"/>
                    <a:pt x="21400" y="-2382"/>
                    <a:pt x="21308" y="14217"/>
                  </a:cubicBezTo>
                  <a:cubicBezTo>
                    <a:pt x="21311" y="19032"/>
                    <a:pt x="20486" y="19218"/>
                    <a:pt x="19999" y="19008"/>
                  </a:cubicBezTo>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14" name="chenying0907 68"/>
            <p:cNvSpPr/>
            <p:nvPr/>
          </p:nvSpPr>
          <p:spPr>
            <a:xfrm>
              <a:off x="1130300" y="1600199"/>
              <a:ext cx="16672" cy="335486"/>
            </a:xfrm>
            <a:custGeom>
              <a:avLst/>
              <a:gdLst/>
              <a:ahLst/>
              <a:cxnLst>
                <a:cxn ang="0">
                  <a:pos x="wd2" y="hd2"/>
                </a:cxn>
                <a:cxn ang="5400000">
                  <a:pos x="wd2" y="hd2"/>
                </a:cxn>
                <a:cxn ang="10800000">
                  <a:pos x="wd2" y="hd2"/>
                </a:cxn>
                <a:cxn ang="16200000">
                  <a:pos x="wd2" y="hd2"/>
                </a:cxn>
              </a:cxnLst>
              <a:rect l="0" t="0" r="r" b="b"/>
              <a:pathLst>
                <a:path w="16358" h="19845" extrusionOk="0">
                  <a:moveTo>
                    <a:pt x="0" y="0"/>
                  </a:moveTo>
                  <a:cubicBezTo>
                    <a:pt x="21600" y="4703"/>
                    <a:pt x="13319" y="10461"/>
                    <a:pt x="16331" y="15310"/>
                  </a:cubicBezTo>
                  <a:cubicBezTo>
                    <a:pt x="16793" y="16055"/>
                    <a:pt x="11256" y="21600"/>
                    <a:pt x="11542" y="19282"/>
                  </a:cubicBezTo>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15" name="chenying0907 69"/>
            <p:cNvSpPr/>
            <p:nvPr/>
          </p:nvSpPr>
          <p:spPr>
            <a:xfrm>
              <a:off x="990600" y="1955799"/>
              <a:ext cx="284801" cy="237739"/>
            </a:xfrm>
            <a:custGeom>
              <a:avLst/>
              <a:gdLst/>
              <a:ahLst/>
              <a:cxnLst>
                <a:cxn ang="0">
                  <a:pos x="wd2" y="hd2"/>
                </a:cxn>
                <a:cxn ang="5400000">
                  <a:pos x="wd2" y="hd2"/>
                </a:cxn>
                <a:cxn ang="10800000">
                  <a:pos x="wd2" y="hd2"/>
                </a:cxn>
                <a:cxn ang="16200000">
                  <a:pos x="wd2" y="hd2"/>
                </a:cxn>
              </a:cxnLst>
              <a:rect l="0" t="0" r="r" b="b"/>
              <a:pathLst>
                <a:path w="15635" h="17669" extrusionOk="0">
                  <a:moveTo>
                    <a:pt x="13789" y="13529"/>
                  </a:moveTo>
                  <a:cubicBezTo>
                    <a:pt x="19485" y="4044"/>
                    <a:pt x="10745" y="-2666"/>
                    <a:pt x="4561" y="1034"/>
                  </a:cubicBezTo>
                  <a:cubicBezTo>
                    <a:pt x="-65" y="3803"/>
                    <a:pt x="-2115" y="11785"/>
                    <a:pt x="2972" y="15848"/>
                  </a:cubicBezTo>
                  <a:cubicBezTo>
                    <a:pt x="6834" y="18934"/>
                    <a:pt x="11071" y="18055"/>
                    <a:pt x="13789" y="13529"/>
                  </a:cubicBezTo>
                  <a:close/>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grpSp>
      <p:grpSp>
        <p:nvGrpSpPr>
          <p:cNvPr id="16" name="组 15"/>
          <p:cNvGrpSpPr/>
          <p:nvPr/>
        </p:nvGrpSpPr>
        <p:grpSpPr>
          <a:xfrm>
            <a:off x="3323429" y="1131009"/>
            <a:ext cx="1770678" cy="1646481"/>
            <a:chOff x="4431238" y="1508012"/>
            <a:chExt cx="2360904" cy="2195308"/>
          </a:xfrm>
        </p:grpSpPr>
        <p:sp>
          <p:nvSpPr>
            <p:cNvPr id="17" name="chenying0907 201"/>
            <p:cNvSpPr/>
            <p:nvPr/>
          </p:nvSpPr>
          <p:spPr>
            <a:xfrm>
              <a:off x="4431238" y="1508012"/>
              <a:ext cx="2360904" cy="2195308"/>
            </a:xfrm>
            <a:custGeom>
              <a:avLst/>
              <a:gdLst/>
              <a:ahLst/>
              <a:cxnLst>
                <a:cxn ang="0">
                  <a:pos x="wd2" y="hd2"/>
                </a:cxn>
                <a:cxn ang="5400000">
                  <a:pos x="wd2" y="hd2"/>
                </a:cxn>
                <a:cxn ang="10800000">
                  <a:pos x="wd2" y="hd2"/>
                </a:cxn>
                <a:cxn ang="16200000">
                  <a:pos x="wd2" y="hd2"/>
                </a:cxn>
              </a:cxnLst>
              <a:rect l="0" t="0" r="r" b="b"/>
              <a:pathLst>
                <a:path w="21600" h="21600" extrusionOk="0">
                  <a:moveTo>
                    <a:pt x="21010" y="4955"/>
                  </a:moveTo>
                  <a:cubicBezTo>
                    <a:pt x="18465" y="9425"/>
                    <a:pt x="18297" y="14113"/>
                    <a:pt x="21600" y="18296"/>
                  </a:cubicBezTo>
                  <a:cubicBezTo>
                    <a:pt x="14274" y="17484"/>
                    <a:pt x="12639" y="14333"/>
                    <a:pt x="6691" y="21600"/>
                  </a:cubicBezTo>
                  <a:cubicBezTo>
                    <a:pt x="10802" y="16578"/>
                    <a:pt x="3281" y="10613"/>
                    <a:pt x="0" y="8990"/>
                  </a:cubicBezTo>
                  <a:cubicBezTo>
                    <a:pt x="4976" y="11451"/>
                    <a:pt x="9737" y="4157"/>
                    <a:pt x="10108" y="0"/>
                  </a:cubicBezTo>
                  <a:cubicBezTo>
                    <a:pt x="12265" y="4785"/>
                    <a:pt x="16387" y="6388"/>
                    <a:pt x="21010" y="4955"/>
                  </a:cubicBezTo>
                  <a:close/>
                </a:path>
              </a:pathLst>
            </a:custGeom>
            <a:solidFill>
              <a:srgbClr val="FDD67A"/>
            </a:solidFill>
            <a:ln w="38100">
              <a:solidFill>
                <a:srgbClr val="46537A"/>
              </a:solidFill>
              <a:miter lim="400000"/>
            </a:ln>
          </p:spPr>
          <p:txBody>
            <a:bodyPr lIns="28575" tIns="28575" rIns="28575" bIns="28575" anchor="ct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18" name="文本框 17"/>
            <p:cNvSpPr txBox="1"/>
            <p:nvPr/>
          </p:nvSpPr>
          <p:spPr>
            <a:xfrm>
              <a:off x="5317197" y="1833012"/>
              <a:ext cx="846813" cy="1354217"/>
            </a:xfrm>
            <a:prstGeom prst="rect">
              <a:avLst/>
            </a:prstGeom>
            <a:noFill/>
          </p:spPr>
          <p:txBody>
            <a:bodyPr wrap="none" rtlCol="0">
              <a:spAutoFit/>
            </a:bodyPr>
            <a:lstStyle/>
            <a:p>
              <a:pPr algn="r" defTabSz="685800">
                <a:buClrTx/>
              </a:pPr>
              <a:r>
                <a:rPr kumimoji="1" lang="en-US" altLang="zh-CN" sz="6000" kern="1200">
                  <a:solidFill>
                    <a:srgbClr val="51647E"/>
                  </a:solidFill>
                  <a:latin typeface="萝莉体 第二版" panose="02000500000000000000" pitchFamily="2" charset="-122"/>
                  <a:ea typeface="萝莉体 第二版" panose="02000500000000000000" pitchFamily="2" charset="-122"/>
                  <a:cs typeface="萝莉体 第二版" panose="02000500000000000000" pitchFamily="2" charset="-122"/>
                </a:rPr>
                <a:t>4</a:t>
              </a:r>
              <a:endParaRPr kumimoji="1" lang="zh-CN" altLang="en-US" sz="6000" kern="1200">
                <a:solidFill>
                  <a:srgbClr val="51647E"/>
                </a:solidFill>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grpSp>
    </p:spTree>
    <p:extLst>
      <p:ext uri="{BB962C8B-B14F-4D97-AF65-F5344CB8AC3E}">
        <p14:creationId xmlns:p14="http://schemas.microsoft.com/office/powerpoint/2010/main" val="1108727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ppt_x</p:attrName>
                                        </p:attrNameLst>
                                      </p:cBhvr>
                                      <p:tavLst>
                                        <p:tav tm="0">
                                          <p:val>
                                            <p:strVal val="#ppt_x"/>
                                          </p:val>
                                        </p:tav>
                                        <p:tav tm="100000">
                                          <p:val>
                                            <p:strVal val="#ppt_x"/>
                                          </p:val>
                                        </p:tav>
                                      </p:tavLst>
                                    </p:anim>
                                    <p:anim calcmode="lin" valueType="num">
                                      <p:cBhvr>
                                        <p:cTn id="8" dur="500" fill="hold"/>
                                        <p:tgtEl>
                                          <p:spTgt spid="11"/>
                                        </p:tgtEl>
                                        <p:attrNameLst>
                                          <p:attrName>ppt_y</p:attrName>
                                        </p:attrNameLst>
                                      </p:cBhvr>
                                      <p:tavLst>
                                        <p:tav tm="0">
                                          <p:val>
                                            <p:strVal val="#ppt_y-#ppt_h/2"/>
                                          </p:val>
                                        </p:tav>
                                        <p:tav tm="100000">
                                          <p:val>
                                            <p:strVal val="#ppt_y"/>
                                          </p:val>
                                        </p:tav>
                                      </p:tavLst>
                                    </p:anim>
                                    <p:anim calcmode="lin" valueType="num">
                                      <p:cBhvr>
                                        <p:cTn id="9" dur="500" fill="hold"/>
                                        <p:tgtEl>
                                          <p:spTgt spid="11"/>
                                        </p:tgtEl>
                                        <p:attrNameLst>
                                          <p:attrName>ppt_w</p:attrName>
                                        </p:attrNameLst>
                                      </p:cBhvr>
                                      <p:tavLst>
                                        <p:tav tm="0">
                                          <p:val>
                                            <p:strVal val="#ppt_w"/>
                                          </p:val>
                                        </p:tav>
                                        <p:tav tm="100000">
                                          <p:val>
                                            <p:strVal val="#ppt_w"/>
                                          </p:val>
                                        </p:tav>
                                      </p:tavLst>
                                    </p:anim>
                                    <p:anim calcmode="lin" valueType="num">
                                      <p:cBhvr>
                                        <p:cTn id="10" dur="500" fill="hold"/>
                                        <p:tgtEl>
                                          <p:spTgt spid="11"/>
                                        </p:tgtEl>
                                        <p:attrNameLst>
                                          <p:attrName>ppt_h</p:attrName>
                                        </p:attrNameLst>
                                      </p:cBhvr>
                                      <p:tavLst>
                                        <p:tav tm="0">
                                          <p:val>
                                            <p:fltVal val="0"/>
                                          </p:val>
                                        </p:tav>
                                        <p:tav tm="100000">
                                          <p:val>
                                            <p:strVal val="#ppt_h"/>
                                          </p:val>
                                        </p:tav>
                                      </p:tavLst>
                                    </p:anim>
                                  </p:childTnLst>
                                </p:cTn>
                              </p:par>
                              <p:par>
                                <p:cTn id="11" presetID="10" presetClass="entr" presetSubtype="0" fill="hold" nodeType="withEffect">
                                  <p:stCondLst>
                                    <p:cond delay="30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32" presetClass="emph" presetSubtype="0" fill="hold" nodeType="withEffect">
                                  <p:stCondLst>
                                    <p:cond delay="300"/>
                                  </p:stCondLst>
                                  <p:childTnLst>
                                    <p:animRot by="120000">
                                      <p:cBhvr>
                                        <p:cTn id="15" dur="100" fill="hold">
                                          <p:stCondLst>
                                            <p:cond delay="0"/>
                                          </p:stCondLst>
                                        </p:cTn>
                                        <p:tgtEl>
                                          <p:spTgt spid="16"/>
                                        </p:tgtEl>
                                        <p:attrNameLst>
                                          <p:attrName>r</p:attrName>
                                        </p:attrNameLst>
                                      </p:cBhvr>
                                    </p:animRot>
                                    <p:animRot by="-240000">
                                      <p:cBhvr>
                                        <p:cTn id="16" dur="200" fill="hold">
                                          <p:stCondLst>
                                            <p:cond delay="200"/>
                                          </p:stCondLst>
                                        </p:cTn>
                                        <p:tgtEl>
                                          <p:spTgt spid="16"/>
                                        </p:tgtEl>
                                        <p:attrNameLst>
                                          <p:attrName>r</p:attrName>
                                        </p:attrNameLst>
                                      </p:cBhvr>
                                    </p:animRot>
                                    <p:animRot by="240000">
                                      <p:cBhvr>
                                        <p:cTn id="17" dur="200" fill="hold">
                                          <p:stCondLst>
                                            <p:cond delay="400"/>
                                          </p:stCondLst>
                                        </p:cTn>
                                        <p:tgtEl>
                                          <p:spTgt spid="16"/>
                                        </p:tgtEl>
                                        <p:attrNameLst>
                                          <p:attrName>r</p:attrName>
                                        </p:attrNameLst>
                                      </p:cBhvr>
                                    </p:animRot>
                                    <p:animRot by="-240000">
                                      <p:cBhvr>
                                        <p:cTn id="18" dur="200" fill="hold">
                                          <p:stCondLst>
                                            <p:cond delay="600"/>
                                          </p:stCondLst>
                                        </p:cTn>
                                        <p:tgtEl>
                                          <p:spTgt spid="16"/>
                                        </p:tgtEl>
                                        <p:attrNameLst>
                                          <p:attrName>r</p:attrName>
                                        </p:attrNameLst>
                                      </p:cBhvr>
                                    </p:animRot>
                                    <p:animRot by="120000">
                                      <p:cBhvr>
                                        <p:cTn id="19" dur="200" fill="hold">
                                          <p:stCondLst>
                                            <p:cond delay="800"/>
                                          </p:stCondLst>
                                        </p:cTn>
                                        <p:tgtEl>
                                          <p:spTgt spid="16"/>
                                        </p:tgtEl>
                                        <p:attrNameLst>
                                          <p:attrName>r</p:attrName>
                                        </p:attrNameLst>
                                      </p:cBhvr>
                                    </p:animRot>
                                  </p:childTnLst>
                                </p:cTn>
                              </p:par>
                              <p:par>
                                <p:cTn id="20" presetID="22" presetClass="entr" presetSubtype="8" fill="hold" grpId="0" nodeType="withEffect">
                                  <p:stCondLst>
                                    <p:cond delay="50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9D16D-CD91-43B2-AD5E-20C67EE5BF7D}"/>
              </a:ext>
            </a:extLst>
          </p:cNvPr>
          <p:cNvSpPr>
            <a:spLocks noGrp="1"/>
          </p:cNvSpPr>
          <p:nvPr>
            <p:ph type="title"/>
          </p:nvPr>
        </p:nvSpPr>
        <p:spPr/>
        <p:txBody>
          <a:bodyPr/>
          <a:lstStyle/>
          <a:p>
            <a:r>
              <a:rPr lang="en-US" dirty="0"/>
              <a:t>Current state in schedule</a:t>
            </a:r>
          </a:p>
        </p:txBody>
      </p:sp>
      <p:pic>
        <p:nvPicPr>
          <p:cNvPr id="9" name="内容占位符 8" descr="电脑屏幕截图&#10;&#10;描述已自动生成">
            <a:extLst>
              <a:ext uri="{FF2B5EF4-FFF2-40B4-BE49-F238E27FC236}">
                <a16:creationId xmlns:a16="http://schemas.microsoft.com/office/drawing/2014/main" id="{4E1F311F-6186-4E61-ACDD-48EBE68DF3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74399" y="1677753"/>
            <a:ext cx="4091986" cy="1787994"/>
          </a:xfrm>
        </p:spPr>
      </p:pic>
      <p:sp>
        <p:nvSpPr>
          <p:cNvPr id="10" name="内容占位符 2">
            <a:extLst>
              <a:ext uri="{FF2B5EF4-FFF2-40B4-BE49-F238E27FC236}">
                <a16:creationId xmlns:a16="http://schemas.microsoft.com/office/drawing/2014/main" id="{9DF8A74A-2879-4407-A469-14DC20D0CF7C}"/>
              </a:ext>
            </a:extLst>
          </p:cNvPr>
          <p:cNvSpPr txBox="1">
            <a:spLocks/>
          </p:cNvSpPr>
          <p:nvPr/>
        </p:nvSpPr>
        <p:spPr>
          <a:xfrm>
            <a:off x="685346" y="1302469"/>
            <a:ext cx="7229537" cy="3422975"/>
          </a:xfrm>
          <a:prstGeom prst="rect">
            <a:avLst/>
          </a:prstGeom>
          <a:effectLst>
            <a:outerShdw blurRad="25400" dir="17880000">
              <a:srgbClr val="000000">
                <a:alpha val="46000"/>
              </a:srgbClr>
            </a:outerShdw>
          </a:effectLst>
        </p:spPr>
        <p:txBody>
          <a:bodyPr vert="horz" lIns="68580" tIns="34290" rIns="68580" bIns="3429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1500" dirty="0"/>
              <a:t>Phase 2 almost done and wait for client reply</a:t>
            </a:r>
          </a:p>
          <a:p>
            <a:pPr lvl="1"/>
            <a:r>
              <a:rPr lang="en-US" sz="1350" dirty="0"/>
              <a:t>Project plan– completed (In schedule)</a:t>
            </a:r>
          </a:p>
          <a:p>
            <a:pPr lvl="1"/>
            <a:r>
              <a:rPr lang="en-US" sz="1350" dirty="0"/>
              <a:t>Low-fidelity– completed (In schedule)</a:t>
            </a:r>
          </a:p>
          <a:p>
            <a:pPr lvl="1"/>
            <a:r>
              <a:rPr lang="en-US" sz="1350" dirty="0"/>
              <a:t>Client meeting – uncompleted (Late to schedule)</a:t>
            </a:r>
          </a:p>
          <a:p>
            <a:pPr lvl="1"/>
            <a:endParaRPr lang="en-US" sz="1350" dirty="0"/>
          </a:p>
          <a:p>
            <a:r>
              <a:rPr lang="en-US" sz="1500" dirty="0"/>
              <a:t>Phase 3 in progress</a:t>
            </a:r>
          </a:p>
          <a:p>
            <a:pPr lvl="1"/>
            <a:r>
              <a:rPr lang="en-US" sz="1350" dirty="0"/>
              <a:t>Project proposal – in progress (In schedule)</a:t>
            </a:r>
          </a:p>
          <a:p>
            <a:pPr lvl="1"/>
            <a:r>
              <a:rPr lang="en-US" sz="1350" dirty="0"/>
              <a:t>High-fidelity prototype – in progress (In schedule)</a:t>
            </a:r>
          </a:p>
          <a:p>
            <a:pPr lvl="1"/>
            <a:r>
              <a:rPr lang="en-US" sz="1350" dirty="0"/>
              <a:t>Back-end preliminary plan – in progress (In schedule)</a:t>
            </a:r>
          </a:p>
          <a:p>
            <a:pPr lvl="1"/>
            <a:r>
              <a:rPr lang="en-US" sz="1350" dirty="0"/>
              <a:t>Front-end framework – in progress (Ahead of schedule)</a:t>
            </a:r>
          </a:p>
        </p:txBody>
      </p:sp>
    </p:spTree>
    <p:extLst>
      <p:ext uri="{BB962C8B-B14F-4D97-AF65-F5344CB8AC3E}">
        <p14:creationId xmlns:p14="http://schemas.microsoft.com/office/powerpoint/2010/main" val="34014620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enying0907 148"/>
          <p:cNvSpPr/>
          <p:nvPr/>
        </p:nvSpPr>
        <p:spPr>
          <a:xfrm>
            <a:off x="1784139" y="1546672"/>
            <a:ext cx="3308199" cy="31066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8575" tIns="28575" rIns="28575" bIns="28575" numCol="1" anchor="ctr">
            <a:spAutoFit/>
          </a:bodyPr>
          <a:lstStyle/>
          <a:p>
            <a:pPr defTabSz="342900">
              <a:lnSpc>
                <a:spcPct val="120000"/>
              </a:lnSpc>
              <a:buClrTx/>
              <a:tabLst>
                <a:tab pos="800100" algn="l"/>
              </a:tabLst>
              <a:defRPr sz="3600">
                <a:solidFill>
                  <a:srgbClr val="475278"/>
                </a:solidFill>
                <a:latin typeface="Noteworthy Bold"/>
                <a:ea typeface="Noteworthy Bold"/>
                <a:cs typeface="Noteworthy Bold"/>
                <a:sym typeface="Noteworthy Bold"/>
              </a:defRPr>
            </a:pPr>
            <a:r>
              <a:rPr lang="en-US" sz="1500" kern="1200" dirty="0">
                <a:solidFill>
                  <a:srgbClr val="4472C4">
                    <a:lumMod val="50000"/>
                  </a:srgbClr>
                </a:solidFill>
                <a:latin typeface="Century Gothic" panose="020B0502020202020204" pitchFamily="34" charset="0"/>
                <a:ea typeface="萝莉体 第二版" panose="02000500000000000000" pitchFamily="2" charset="-122"/>
                <a:cs typeface="萝莉体 第二版" panose="02000500000000000000" pitchFamily="2" charset="-122"/>
                <a:sym typeface="Noteworthy Bold"/>
              </a:rPr>
              <a:t>Voting</a:t>
            </a:r>
            <a:r>
              <a:rPr lang="zh-CN" altLang="en-US" sz="1500" kern="1200" dirty="0">
                <a:solidFill>
                  <a:srgbClr val="4472C4">
                    <a:lumMod val="50000"/>
                  </a:srgbClr>
                </a:solidFill>
                <a:latin typeface="Century Gothic" panose="020B0502020202020204" pitchFamily="34" charset="0"/>
                <a:ea typeface="萝莉体 第二版" panose="02000500000000000000" pitchFamily="2" charset="-122"/>
                <a:cs typeface="萝莉体 第二版" panose="02000500000000000000" pitchFamily="2" charset="-122"/>
                <a:sym typeface="Noteworthy Bold"/>
              </a:rPr>
              <a:t>：</a:t>
            </a:r>
            <a:r>
              <a:rPr lang="en-US" altLang="zh-CN" sz="1500" kern="1200" dirty="0">
                <a:solidFill>
                  <a:srgbClr val="4472C4">
                    <a:lumMod val="50000"/>
                  </a:srgbClr>
                </a:solidFill>
                <a:latin typeface="Century Gothic" panose="020B0502020202020204" pitchFamily="34" charset="0"/>
                <a:ea typeface="萝莉体 第二版" panose="02000500000000000000" pitchFamily="2" charset="-122"/>
                <a:cs typeface="萝莉体 第二版" panose="02000500000000000000" pitchFamily="2" charset="-122"/>
                <a:sym typeface="Noteworthy Bold"/>
              </a:rPr>
              <a:t>leader and meeting time </a:t>
            </a:r>
            <a:endParaRPr sz="1500" kern="1200" dirty="0">
              <a:solidFill>
                <a:srgbClr val="4472C4">
                  <a:lumMod val="50000"/>
                </a:srgbClr>
              </a:solidFill>
              <a:latin typeface="Century Gothic" panose="020B0502020202020204" pitchFamily="34" charset="0"/>
              <a:ea typeface="萝莉体 第二版" panose="02000500000000000000" pitchFamily="2" charset="-122"/>
              <a:cs typeface="萝莉体 第二版" panose="02000500000000000000" pitchFamily="2" charset="-122"/>
              <a:sym typeface="Noteworthy Bold"/>
            </a:endParaRPr>
          </a:p>
        </p:txBody>
      </p:sp>
      <p:sp>
        <p:nvSpPr>
          <p:cNvPr id="5" name="chenying0907 148"/>
          <p:cNvSpPr/>
          <p:nvPr/>
        </p:nvSpPr>
        <p:spPr>
          <a:xfrm>
            <a:off x="1784139" y="2561778"/>
            <a:ext cx="3308199" cy="3081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8575" tIns="28575" rIns="28575" bIns="28575" numCol="1" anchor="ctr">
            <a:spAutoFit/>
          </a:bodyPr>
          <a:lstStyle/>
          <a:p>
            <a:pPr defTabSz="342900">
              <a:lnSpc>
                <a:spcPct val="120000"/>
              </a:lnSpc>
              <a:buClrTx/>
              <a:tabLst>
                <a:tab pos="800100" algn="l"/>
              </a:tabLst>
              <a:defRPr sz="3600">
                <a:solidFill>
                  <a:srgbClr val="475278"/>
                </a:solidFill>
                <a:latin typeface="Noteworthy Bold"/>
                <a:ea typeface="Noteworthy Bold"/>
                <a:cs typeface="Noteworthy Bold"/>
                <a:sym typeface="Noteworthy Bold"/>
              </a:defRPr>
            </a:pPr>
            <a:r>
              <a:rPr lang="en-CN" sz="1500" kern="1200" dirty="0">
                <a:solidFill>
                  <a:srgbClr val="4472C4">
                    <a:lumMod val="50000"/>
                  </a:srgbClr>
                </a:solidFill>
                <a:latin typeface="Century Gothic" panose="020B0502020202020204" pitchFamily="34" charset="0"/>
                <a:ea typeface="萝莉体 第二版" panose="02000500000000000000" pitchFamily="2" charset="-122"/>
                <a:cs typeface="萝莉体 第二版" panose="02000500000000000000" pitchFamily="2" charset="-122"/>
                <a:sym typeface="Noteworthy Bold"/>
              </a:rPr>
              <a:t>Hosting</a:t>
            </a:r>
            <a:r>
              <a:rPr lang="zh-CN" altLang="en-US" sz="1500" kern="1200" dirty="0">
                <a:solidFill>
                  <a:srgbClr val="4472C4">
                    <a:lumMod val="50000"/>
                  </a:srgbClr>
                </a:solidFill>
                <a:latin typeface="Century Gothic" panose="020B0502020202020204" pitchFamily="34" charset="0"/>
                <a:ea typeface="萝莉体 第二版" panose="02000500000000000000" pitchFamily="2" charset="-122"/>
                <a:cs typeface="萝莉体 第二版" panose="02000500000000000000" pitchFamily="2" charset="-122"/>
                <a:sym typeface="Noteworthy Bold"/>
              </a:rPr>
              <a:t> </a:t>
            </a:r>
            <a:r>
              <a:rPr lang="en-US" altLang="zh-CN" sz="1500" kern="1200" dirty="0">
                <a:solidFill>
                  <a:srgbClr val="4472C4">
                    <a:lumMod val="50000"/>
                  </a:srgbClr>
                </a:solidFill>
                <a:latin typeface="Century Gothic" panose="020B0502020202020204" pitchFamily="34" charset="0"/>
                <a:ea typeface="萝莉体 第二版" panose="02000500000000000000" pitchFamily="2" charset="-122"/>
                <a:cs typeface="萝莉体 第二版" panose="02000500000000000000" pitchFamily="2" charset="-122"/>
                <a:sym typeface="Noteworthy Bold"/>
              </a:rPr>
              <a:t>weekly meetings  </a:t>
            </a:r>
            <a:endParaRPr sz="1500" kern="1200" dirty="0">
              <a:solidFill>
                <a:srgbClr val="4472C4">
                  <a:lumMod val="50000"/>
                </a:srgbClr>
              </a:solidFill>
              <a:latin typeface="Century Gothic" panose="020B0502020202020204" pitchFamily="34" charset="0"/>
              <a:ea typeface="萝莉体 第二版" panose="02000500000000000000" pitchFamily="2" charset="-122"/>
              <a:cs typeface="萝莉体 第二版" panose="02000500000000000000" pitchFamily="2" charset="-122"/>
              <a:sym typeface="Noteworthy Bold"/>
            </a:endParaRPr>
          </a:p>
        </p:txBody>
      </p:sp>
      <p:grpSp>
        <p:nvGrpSpPr>
          <p:cNvPr id="8" name="Group 44"/>
          <p:cNvGrpSpPr/>
          <p:nvPr/>
        </p:nvGrpSpPr>
        <p:grpSpPr>
          <a:xfrm>
            <a:off x="928983" y="1361949"/>
            <a:ext cx="605525" cy="680106"/>
            <a:chOff x="0" y="0"/>
            <a:chExt cx="807366" cy="906807"/>
          </a:xfrm>
        </p:grpSpPr>
        <p:sp>
          <p:nvSpPr>
            <p:cNvPr id="9" name="chenying0907 42"/>
            <p:cNvSpPr/>
            <p:nvPr/>
          </p:nvSpPr>
          <p:spPr>
            <a:xfrm>
              <a:off x="-1" y="101600"/>
              <a:ext cx="792823" cy="805208"/>
            </a:xfrm>
            <a:custGeom>
              <a:avLst/>
              <a:gdLst/>
              <a:ahLst/>
              <a:cxnLst>
                <a:cxn ang="0">
                  <a:pos x="wd2" y="hd2"/>
                </a:cxn>
                <a:cxn ang="5400000">
                  <a:pos x="wd2" y="hd2"/>
                </a:cxn>
                <a:cxn ang="10800000">
                  <a:pos x="wd2" y="hd2"/>
                </a:cxn>
                <a:cxn ang="16200000">
                  <a:pos x="wd2" y="hd2"/>
                </a:cxn>
              </a:cxnLst>
              <a:rect l="0" t="0" r="r" b="b"/>
              <a:pathLst>
                <a:path w="19846" h="19829" extrusionOk="0">
                  <a:moveTo>
                    <a:pt x="13770" y="824"/>
                  </a:moveTo>
                  <a:cubicBezTo>
                    <a:pt x="8089" y="-376"/>
                    <a:pt x="1804" y="-1265"/>
                    <a:pt x="353" y="5681"/>
                  </a:cubicBezTo>
                  <a:cubicBezTo>
                    <a:pt x="-441" y="9482"/>
                    <a:pt x="-115" y="16268"/>
                    <a:pt x="3660" y="18583"/>
                  </a:cubicBezTo>
                  <a:cubicBezTo>
                    <a:pt x="6516" y="20335"/>
                    <a:pt x="12966" y="20052"/>
                    <a:pt x="15977" y="18892"/>
                  </a:cubicBezTo>
                  <a:cubicBezTo>
                    <a:pt x="21159" y="16897"/>
                    <a:pt x="19879" y="11191"/>
                    <a:pt x="19174" y="6766"/>
                  </a:cubicBezTo>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10" name="chenying0907 43"/>
            <p:cNvSpPr/>
            <p:nvPr/>
          </p:nvSpPr>
          <p:spPr>
            <a:xfrm>
              <a:off x="165100" y="-1"/>
              <a:ext cx="642267" cy="718972"/>
            </a:xfrm>
            <a:custGeom>
              <a:avLst/>
              <a:gdLst/>
              <a:ahLst/>
              <a:cxnLst>
                <a:cxn ang="0">
                  <a:pos x="wd2" y="hd2"/>
                </a:cxn>
                <a:cxn ang="5400000">
                  <a:pos x="wd2" y="hd2"/>
                </a:cxn>
                <a:cxn ang="10800000">
                  <a:pos x="wd2" y="hd2"/>
                </a:cxn>
                <a:cxn ang="16200000">
                  <a:pos x="wd2" y="hd2"/>
                </a:cxn>
              </a:cxnLst>
              <a:rect l="0" t="0" r="r" b="b"/>
              <a:pathLst>
                <a:path w="21521" h="21116" extrusionOk="0">
                  <a:moveTo>
                    <a:pt x="21521" y="13"/>
                  </a:moveTo>
                  <a:cubicBezTo>
                    <a:pt x="21600" y="-484"/>
                    <a:pt x="8558" y="13479"/>
                    <a:pt x="8933" y="13772"/>
                  </a:cubicBezTo>
                  <a:cubicBezTo>
                    <a:pt x="6785" y="12126"/>
                    <a:pt x="2898" y="10471"/>
                    <a:pt x="0" y="10120"/>
                  </a:cubicBezTo>
                  <a:cubicBezTo>
                    <a:pt x="1254" y="12620"/>
                    <a:pt x="2166" y="14279"/>
                    <a:pt x="4430" y="16128"/>
                  </a:cubicBezTo>
                  <a:cubicBezTo>
                    <a:pt x="4883" y="16498"/>
                    <a:pt x="10336" y="20581"/>
                    <a:pt x="9763" y="21116"/>
                  </a:cubicBezTo>
                  <a:cubicBezTo>
                    <a:pt x="14957" y="16270"/>
                    <a:pt x="20402" y="7017"/>
                    <a:pt x="21521" y="13"/>
                  </a:cubicBezTo>
                  <a:close/>
                </a:path>
              </a:pathLst>
            </a:custGeom>
            <a:solidFill>
              <a:srgbClr val="FDD67A"/>
            </a:solid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grpSp>
      <p:grpSp>
        <p:nvGrpSpPr>
          <p:cNvPr id="11" name="Group 44"/>
          <p:cNvGrpSpPr/>
          <p:nvPr/>
        </p:nvGrpSpPr>
        <p:grpSpPr>
          <a:xfrm>
            <a:off x="918075" y="2375805"/>
            <a:ext cx="605525" cy="680106"/>
            <a:chOff x="0" y="0"/>
            <a:chExt cx="807366" cy="906807"/>
          </a:xfrm>
        </p:grpSpPr>
        <p:sp>
          <p:nvSpPr>
            <p:cNvPr id="12" name="chenying0907 42"/>
            <p:cNvSpPr/>
            <p:nvPr/>
          </p:nvSpPr>
          <p:spPr>
            <a:xfrm>
              <a:off x="-1" y="101600"/>
              <a:ext cx="792823" cy="805208"/>
            </a:xfrm>
            <a:custGeom>
              <a:avLst/>
              <a:gdLst/>
              <a:ahLst/>
              <a:cxnLst>
                <a:cxn ang="0">
                  <a:pos x="wd2" y="hd2"/>
                </a:cxn>
                <a:cxn ang="5400000">
                  <a:pos x="wd2" y="hd2"/>
                </a:cxn>
                <a:cxn ang="10800000">
                  <a:pos x="wd2" y="hd2"/>
                </a:cxn>
                <a:cxn ang="16200000">
                  <a:pos x="wd2" y="hd2"/>
                </a:cxn>
              </a:cxnLst>
              <a:rect l="0" t="0" r="r" b="b"/>
              <a:pathLst>
                <a:path w="19846" h="19829" extrusionOk="0">
                  <a:moveTo>
                    <a:pt x="13770" y="824"/>
                  </a:moveTo>
                  <a:cubicBezTo>
                    <a:pt x="8089" y="-376"/>
                    <a:pt x="1804" y="-1265"/>
                    <a:pt x="353" y="5681"/>
                  </a:cubicBezTo>
                  <a:cubicBezTo>
                    <a:pt x="-441" y="9482"/>
                    <a:pt x="-115" y="16268"/>
                    <a:pt x="3660" y="18583"/>
                  </a:cubicBezTo>
                  <a:cubicBezTo>
                    <a:pt x="6516" y="20335"/>
                    <a:pt x="12966" y="20052"/>
                    <a:pt x="15977" y="18892"/>
                  </a:cubicBezTo>
                  <a:cubicBezTo>
                    <a:pt x="21159" y="16897"/>
                    <a:pt x="19879" y="11191"/>
                    <a:pt x="19174" y="6766"/>
                  </a:cubicBezTo>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13" name="chenying0907 43"/>
            <p:cNvSpPr/>
            <p:nvPr/>
          </p:nvSpPr>
          <p:spPr>
            <a:xfrm>
              <a:off x="165100" y="-1"/>
              <a:ext cx="642267" cy="718972"/>
            </a:xfrm>
            <a:custGeom>
              <a:avLst/>
              <a:gdLst/>
              <a:ahLst/>
              <a:cxnLst>
                <a:cxn ang="0">
                  <a:pos x="wd2" y="hd2"/>
                </a:cxn>
                <a:cxn ang="5400000">
                  <a:pos x="wd2" y="hd2"/>
                </a:cxn>
                <a:cxn ang="10800000">
                  <a:pos x="wd2" y="hd2"/>
                </a:cxn>
                <a:cxn ang="16200000">
                  <a:pos x="wd2" y="hd2"/>
                </a:cxn>
              </a:cxnLst>
              <a:rect l="0" t="0" r="r" b="b"/>
              <a:pathLst>
                <a:path w="21521" h="21116" extrusionOk="0">
                  <a:moveTo>
                    <a:pt x="21521" y="13"/>
                  </a:moveTo>
                  <a:cubicBezTo>
                    <a:pt x="21600" y="-484"/>
                    <a:pt x="8558" y="13479"/>
                    <a:pt x="8933" y="13772"/>
                  </a:cubicBezTo>
                  <a:cubicBezTo>
                    <a:pt x="6785" y="12126"/>
                    <a:pt x="2898" y="10471"/>
                    <a:pt x="0" y="10120"/>
                  </a:cubicBezTo>
                  <a:cubicBezTo>
                    <a:pt x="1254" y="12620"/>
                    <a:pt x="2166" y="14279"/>
                    <a:pt x="4430" y="16128"/>
                  </a:cubicBezTo>
                  <a:cubicBezTo>
                    <a:pt x="4883" y="16498"/>
                    <a:pt x="10336" y="20581"/>
                    <a:pt x="9763" y="21116"/>
                  </a:cubicBezTo>
                  <a:cubicBezTo>
                    <a:pt x="14957" y="16270"/>
                    <a:pt x="20402" y="7017"/>
                    <a:pt x="21521" y="13"/>
                  </a:cubicBezTo>
                  <a:close/>
                </a:path>
              </a:pathLst>
            </a:custGeom>
            <a:solidFill>
              <a:srgbClr val="FDD67A"/>
            </a:solid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grpSp>
      <p:grpSp>
        <p:nvGrpSpPr>
          <p:cNvPr id="14" name="Group 44"/>
          <p:cNvGrpSpPr/>
          <p:nvPr/>
        </p:nvGrpSpPr>
        <p:grpSpPr>
          <a:xfrm>
            <a:off x="907167" y="3389661"/>
            <a:ext cx="605525" cy="680106"/>
            <a:chOff x="0" y="0"/>
            <a:chExt cx="807366" cy="906807"/>
          </a:xfrm>
        </p:grpSpPr>
        <p:sp>
          <p:nvSpPr>
            <p:cNvPr id="15" name="chenying0907 42"/>
            <p:cNvSpPr/>
            <p:nvPr/>
          </p:nvSpPr>
          <p:spPr>
            <a:xfrm>
              <a:off x="-1" y="101600"/>
              <a:ext cx="792823" cy="805208"/>
            </a:xfrm>
            <a:custGeom>
              <a:avLst/>
              <a:gdLst/>
              <a:ahLst/>
              <a:cxnLst>
                <a:cxn ang="0">
                  <a:pos x="wd2" y="hd2"/>
                </a:cxn>
                <a:cxn ang="5400000">
                  <a:pos x="wd2" y="hd2"/>
                </a:cxn>
                <a:cxn ang="10800000">
                  <a:pos x="wd2" y="hd2"/>
                </a:cxn>
                <a:cxn ang="16200000">
                  <a:pos x="wd2" y="hd2"/>
                </a:cxn>
              </a:cxnLst>
              <a:rect l="0" t="0" r="r" b="b"/>
              <a:pathLst>
                <a:path w="19846" h="19829" extrusionOk="0">
                  <a:moveTo>
                    <a:pt x="13770" y="824"/>
                  </a:moveTo>
                  <a:cubicBezTo>
                    <a:pt x="8089" y="-376"/>
                    <a:pt x="1804" y="-1265"/>
                    <a:pt x="353" y="5681"/>
                  </a:cubicBezTo>
                  <a:cubicBezTo>
                    <a:pt x="-441" y="9482"/>
                    <a:pt x="-115" y="16268"/>
                    <a:pt x="3660" y="18583"/>
                  </a:cubicBezTo>
                  <a:cubicBezTo>
                    <a:pt x="6516" y="20335"/>
                    <a:pt x="12966" y="20052"/>
                    <a:pt x="15977" y="18892"/>
                  </a:cubicBezTo>
                  <a:cubicBezTo>
                    <a:pt x="21159" y="16897"/>
                    <a:pt x="19879" y="11191"/>
                    <a:pt x="19174" y="6766"/>
                  </a:cubicBezTo>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16" name="chenying0907 43"/>
            <p:cNvSpPr/>
            <p:nvPr/>
          </p:nvSpPr>
          <p:spPr>
            <a:xfrm>
              <a:off x="165100" y="-1"/>
              <a:ext cx="642267" cy="718972"/>
            </a:xfrm>
            <a:custGeom>
              <a:avLst/>
              <a:gdLst/>
              <a:ahLst/>
              <a:cxnLst>
                <a:cxn ang="0">
                  <a:pos x="wd2" y="hd2"/>
                </a:cxn>
                <a:cxn ang="5400000">
                  <a:pos x="wd2" y="hd2"/>
                </a:cxn>
                <a:cxn ang="10800000">
                  <a:pos x="wd2" y="hd2"/>
                </a:cxn>
                <a:cxn ang="16200000">
                  <a:pos x="wd2" y="hd2"/>
                </a:cxn>
              </a:cxnLst>
              <a:rect l="0" t="0" r="r" b="b"/>
              <a:pathLst>
                <a:path w="21521" h="21116" extrusionOk="0">
                  <a:moveTo>
                    <a:pt x="21521" y="13"/>
                  </a:moveTo>
                  <a:cubicBezTo>
                    <a:pt x="21600" y="-484"/>
                    <a:pt x="8558" y="13479"/>
                    <a:pt x="8933" y="13772"/>
                  </a:cubicBezTo>
                  <a:cubicBezTo>
                    <a:pt x="6785" y="12126"/>
                    <a:pt x="2898" y="10471"/>
                    <a:pt x="0" y="10120"/>
                  </a:cubicBezTo>
                  <a:cubicBezTo>
                    <a:pt x="1254" y="12620"/>
                    <a:pt x="2166" y="14279"/>
                    <a:pt x="4430" y="16128"/>
                  </a:cubicBezTo>
                  <a:cubicBezTo>
                    <a:pt x="4883" y="16498"/>
                    <a:pt x="10336" y="20581"/>
                    <a:pt x="9763" y="21116"/>
                  </a:cubicBezTo>
                  <a:cubicBezTo>
                    <a:pt x="14957" y="16270"/>
                    <a:pt x="20402" y="7017"/>
                    <a:pt x="21521" y="13"/>
                  </a:cubicBezTo>
                  <a:close/>
                </a:path>
              </a:pathLst>
            </a:custGeom>
            <a:solidFill>
              <a:srgbClr val="FDD67A"/>
            </a:solid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grpSp>
      <p:grpSp>
        <p:nvGrpSpPr>
          <p:cNvPr id="18" name="Group 55"/>
          <p:cNvGrpSpPr/>
          <p:nvPr/>
        </p:nvGrpSpPr>
        <p:grpSpPr>
          <a:xfrm rot="2273417">
            <a:off x="5764622" y="1388288"/>
            <a:ext cx="2418590" cy="2382686"/>
            <a:chOff x="0" y="0"/>
            <a:chExt cx="1149595" cy="1132530"/>
          </a:xfrm>
        </p:grpSpPr>
        <p:sp>
          <p:nvSpPr>
            <p:cNvPr id="22" name="chenying0907 50"/>
            <p:cNvSpPr/>
            <p:nvPr/>
          </p:nvSpPr>
          <p:spPr>
            <a:xfrm>
              <a:off x="495300" y="419100"/>
              <a:ext cx="288999" cy="341770"/>
            </a:xfrm>
            <a:custGeom>
              <a:avLst/>
              <a:gdLst/>
              <a:ahLst/>
              <a:cxnLst>
                <a:cxn ang="0">
                  <a:pos x="wd2" y="hd2"/>
                </a:cxn>
                <a:cxn ang="5400000">
                  <a:pos x="wd2" y="hd2"/>
                </a:cxn>
                <a:cxn ang="10800000">
                  <a:pos x="wd2" y="hd2"/>
                </a:cxn>
                <a:cxn ang="16200000">
                  <a:pos x="wd2" y="hd2"/>
                </a:cxn>
              </a:cxnLst>
              <a:rect l="0" t="0" r="r" b="b"/>
              <a:pathLst>
                <a:path w="20587" h="20953" extrusionOk="0">
                  <a:moveTo>
                    <a:pt x="310" y="19339"/>
                  </a:moveTo>
                  <a:cubicBezTo>
                    <a:pt x="1970" y="21600"/>
                    <a:pt x="8627" y="20962"/>
                    <a:pt x="10626" y="20516"/>
                  </a:cubicBezTo>
                  <a:cubicBezTo>
                    <a:pt x="14392" y="19676"/>
                    <a:pt x="17603" y="17645"/>
                    <a:pt x="19255" y="14542"/>
                  </a:cubicBezTo>
                  <a:cubicBezTo>
                    <a:pt x="21291" y="10718"/>
                    <a:pt x="21600" y="1795"/>
                    <a:pt x="15756" y="0"/>
                  </a:cubicBezTo>
                  <a:cubicBezTo>
                    <a:pt x="14569" y="3871"/>
                    <a:pt x="15031" y="8421"/>
                    <a:pt x="12815" y="11999"/>
                  </a:cubicBezTo>
                  <a:cubicBezTo>
                    <a:pt x="10327" y="16013"/>
                    <a:pt x="4821" y="17658"/>
                    <a:pt x="0" y="18694"/>
                  </a:cubicBezTo>
                  <a:cubicBezTo>
                    <a:pt x="63" y="18932"/>
                    <a:pt x="168" y="19146"/>
                    <a:pt x="310" y="19339"/>
                  </a:cubicBezTo>
                  <a:close/>
                </a:path>
              </a:pathLst>
            </a:custGeom>
            <a:solidFill>
              <a:srgbClr val="E7E4EA"/>
            </a:solidFill>
            <a:ln w="12700" cap="flat">
              <a:noFill/>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grpSp>
          <p:nvGrpSpPr>
            <p:cNvPr id="23" name="Group 54"/>
            <p:cNvGrpSpPr/>
            <p:nvPr/>
          </p:nvGrpSpPr>
          <p:grpSpPr>
            <a:xfrm>
              <a:off x="-1" y="0"/>
              <a:ext cx="1149597" cy="1132531"/>
              <a:chOff x="0" y="0"/>
              <a:chExt cx="1149595" cy="1132530"/>
            </a:xfrm>
          </p:grpSpPr>
          <p:sp>
            <p:nvSpPr>
              <p:cNvPr id="24" name="chenying0907 51"/>
              <p:cNvSpPr/>
              <p:nvPr/>
            </p:nvSpPr>
            <p:spPr>
              <a:xfrm>
                <a:off x="0" y="0"/>
                <a:ext cx="1149596" cy="1132531"/>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2" y="19314"/>
                      <a:pt x="15760" y="18135"/>
                      <a:pt x="17999" y="13346"/>
                    </a:cubicBezTo>
                    <a:cubicBezTo>
                      <a:pt x="21410" y="6050"/>
                      <a:pt x="13777" y="-2286"/>
                      <a:pt x="5944" y="578"/>
                    </a:cubicBezTo>
                    <a:cubicBezTo>
                      <a:pt x="2990" y="1657"/>
                      <a:pt x="197" y="6129"/>
                      <a:pt x="12" y="9065"/>
                    </a:cubicBezTo>
                    <a:cubicBezTo>
                      <a:pt x="-190" y="12266"/>
                      <a:pt x="2170" y="15739"/>
                      <a:pt x="5118" y="17138"/>
                    </a:cubicBezTo>
                    <a:close/>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25" name="chenying0907 52"/>
              <p:cNvSpPr/>
              <p:nvPr/>
            </p:nvSpPr>
            <p:spPr>
              <a:xfrm>
                <a:off x="190500" y="177800"/>
                <a:ext cx="789686" cy="777962"/>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3" y="19314"/>
                      <a:pt x="15760" y="18135"/>
                      <a:pt x="18000" y="13346"/>
                    </a:cubicBezTo>
                    <a:cubicBezTo>
                      <a:pt x="21411" y="6050"/>
                      <a:pt x="13778" y="-2286"/>
                      <a:pt x="5945" y="577"/>
                    </a:cubicBezTo>
                    <a:cubicBezTo>
                      <a:pt x="2991" y="1657"/>
                      <a:pt x="198" y="6129"/>
                      <a:pt x="12" y="9065"/>
                    </a:cubicBezTo>
                    <a:cubicBezTo>
                      <a:pt x="-189" y="12266"/>
                      <a:pt x="2171" y="15739"/>
                      <a:pt x="5118" y="17138"/>
                    </a:cubicBezTo>
                    <a:close/>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26" name="chenying0907 53"/>
              <p:cNvSpPr/>
              <p:nvPr/>
            </p:nvSpPr>
            <p:spPr>
              <a:xfrm>
                <a:off x="381000" y="368300"/>
                <a:ext cx="396756" cy="390866"/>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2" y="19314"/>
                      <a:pt x="15760" y="18135"/>
                      <a:pt x="17999" y="13346"/>
                    </a:cubicBezTo>
                    <a:cubicBezTo>
                      <a:pt x="21410" y="6050"/>
                      <a:pt x="13777" y="-2286"/>
                      <a:pt x="5944" y="578"/>
                    </a:cubicBezTo>
                    <a:cubicBezTo>
                      <a:pt x="2991" y="1657"/>
                      <a:pt x="197" y="6129"/>
                      <a:pt x="12" y="9065"/>
                    </a:cubicBezTo>
                    <a:cubicBezTo>
                      <a:pt x="-190" y="12266"/>
                      <a:pt x="2170" y="15739"/>
                      <a:pt x="5118" y="17138"/>
                    </a:cubicBezTo>
                    <a:close/>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grpSp>
      </p:grpSp>
      <p:grpSp>
        <p:nvGrpSpPr>
          <p:cNvPr id="19" name="Group 58"/>
          <p:cNvGrpSpPr/>
          <p:nvPr/>
        </p:nvGrpSpPr>
        <p:grpSpPr>
          <a:xfrm rot="2273417">
            <a:off x="4934763" y="1863785"/>
            <a:ext cx="1689694" cy="1748046"/>
            <a:chOff x="0" y="0"/>
            <a:chExt cx="803139" cy="830875"/>
          </a:xfrm>
        </p:grpSpPr>
        <p:sp>
          <p:nvSpPr>
            <p:cNvPr id="20" name="chenying0907 56"/>
            <p:cNvSpPr/>
            <p:nvPr/>
          </p:nvSpPr>
          <p:spPr>
            <a:xfrm>
              <a:off x="0" y="431800"/>
              <a:ext cx="377118" cy="399076"/>
            </a:xfrm>
            <a:custGeom>
              <a:avLst/>
              <a:gdLst/>
              <a:ahLst/>
              <a:cxnLst>
                <a:cxn ang="0">
                  <a:pos x="wd2" y="hd2"/>
                </a:cxn>
                <a:cxn ang="5400000">
                  <a:pos x="wd2" y="hd2"/>
                </a:cxn>
                <a:cxn ang="10800000">
                  <a:pos x="wd2" y="hd2"/>
                </a:cxn>
                <a:cxn ang="16200000">
                  <a:pos x="wd2" y="hd2"/>
                </a:cxn>
              </a:cxnLst>
              <a:rect l="0" t="0" r="r" b="b"/>
              <a:pathLst>
                <a:path w="21600" h="21600" extrusionOk="0">
                  <a:moveTo>
                    <a:pt x="9127" y="12126"/>
                  </a:moveTo>
                  <a:lnTo>
                    <a:pt x="0" y="9668"/>
                  </a:lnTo>
                  <a:lnTo>
                    <a:pt x="12334" y="0"/>
                  </a:lnTo>
                  <a:lnTo>
                    <a:pt x="19930" y="2881"/>
                  </a:lnTo>
                  <a:lnTo>
                    <a:pt x="21600" y="12126"/>
                  </a:lnTo>
                  <a:lnTo>
                    <a:pt x="10800" y="21600"/>
                  </a:lnTo>
                  <a:cubicBezTo>
                    <a:pt x="10800" y="21600"/>
                    <a:pt x="9127" y="12126"/>
                    <a:pt x="9127" y="12126"/>
                  </a:cubicBezTo>
                  <a:close/>
                </a:path>
              </a:pathLst>
            </a:custGeom>
            <a:solidFill>
              <a:srgbClr val="FDD67A"/>
            </a:solid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sp>
          <p:nvSpPr>
            <p:cNvPr id="21" name="chenying0907 57"/>
            <p:cNvSpPr/>
            <p:nvPr/>
          </p:nvSpPr>
          <p:spPr>
            <a:xfrm>
              <a:off x="165100" y="0"/>
              <a:ext cx="638040" cy="6619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0"/>
                    <a:pt x="4432" y="18069"/>
                    <a:pt x="0" y="21600"/>
                  </a:cubicBezTo>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a:srgbClr val="000000">
                        <a:alpha val="50000"/>
                      </a:srgbClr>
                    </a:outerShdw>
                  </a:effectLst>
                </a:defRPr>
              </a:pPr>
              <a:endParaRPr sz="2250" kern="1200">
                <a:solidFill>
                  <a:srgbClr val="FFFFFF"/>
                </a:solidFill>
                <a:effectLst>
                  <a:outerShdw blurRad="38100" dist="12700" dir="5400000">
                    <a:srgbClr val="000000">
                      <a:alpha val="50000"/>
                    </a:srgbClr>
                  </a:outerShdw>
                </a:effectLst>
                <a:latin typeface="DengXian"/>
                <a:ea typeface="+mn-ea"/>
                <a:cs typeface="+mn-cs"/>
              </a:endParaRPr>
            </a:p>
          </p:txBody>
        </p:sp>
      </p:grpSp>
      <p:sp>
        <p:nvSpPr>
          <p:cNvPr id="6" name="TextBox 5">
            <a:extLst>
              <a:ext uri="{FF2B5EF4-FFF2-40B4-BE49-F238E27FC236}">
                <a16:creationId xmlns:a16="http://schemas.microsoft.com/office/drawing/2014/main" id="{6B887019-EF83-F94F-A431-CF32BA4FF732}"/>
              </a:ext>
            </a:extLst>
          </p:cNvPr>
          <p:cNvSpPr txBox="1"/>
          <p:nvPr/>
        </p:nvSpPr>
        <p:spPr>
          <a:xfrm>
            <a:off x="1708240" y="3594403"/>
            <a:ext cx="4204997" cy="323165"/>
          </a:xfrm>
          <a:prstGeom prst="rect">
            <a:avLst/>
          </a:prstGeom>
          <a:noFill/>
        </p:spPr>
        <p:txBody>
          <a:bodyPr wrap="none" rtlCol="0">
            <a:spAutoFit/>
          </a:bodyPr>
          <a:lstStyle/>
          <a:p>
            <a:pPr defTabSz="685800">
              <a:buClrTx/>
            </a:pPr>
            <a:r>
              <a:rPr lang="en-CN" sz="1500" kern="1200" dirty="0">
                <a:solidFill>
                  <a:srgbClr val="4472C4">
                    <a:lumMod val="50000"/>
                  </a:srgbClr>
                </a:solidFill>
                <a:latin typeface="Century Gothic" panose="020B0502020202020204" pitchFamily="34" charset="0"/>
                <a:ea typeface="+mn-ea"/>
                <a:cs typeface="+mn-cs"/>
              </a:rPr>
              <a:t>Each member can make their own choice </a:t>
            </a:r>
          </a:p>
        </p:txBody>
      </p:sp>
    </p:spTree>
    <p:extLst>
      <p:ext uri="{BB962C8B-B14F-4D97-AF65-F5344CB8AC3E}">
        <p14:creationId xmlns:p14="http://schemas.microsoft.com/office/powerpoint/2010/main" val="1202831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fill="hold" nodeType="afterEffect" p14:presetBounceEnd="50000">
                                      <p:stCondLst>
                                        <p:cond delay="0"/>
                                      </p:stCondLst>
                                      <p:childTnLst>
                                        <p:animMotion origin="layout" path="M -0.63203 0.08472 L -1.04167E-6 2.22222E-6 " pathEditMode="relative" rAng="0" ptsTypes="AA" p14:bounceEnd="50000">
                                          <p:cBhvr>
                                            <p:cTn id="6" dur="500" fill="hold"/>
                                            <p:tgtEl>
                                              <p:spTgt spid="19"/>
                                            </p:tgtEl>
                                            <p:attrNameLst>
                                              <p:attrName>ppt_x</p:attrName>
                                              <p:attrName>ppt_y</p:attrName>
                                            </p:attrNameLst>
                                          </p:cBhvr>
                                          <p:rCtr x="31589" y="-4144"/>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42" presetClass="entr" presetSubtype="0" fill="hold" nodeType="withEffect">
                                      <p:stCondLst>
                                        <p:cond delay="3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anim calcmode="lin" valueType="num">
                                          <p:cBhvr>
                                            <p:cTn id="14" dur="500" fill="hold"/>
                                            <p:tgtEl>
                                              <p:spTgt spid="8"/>
                                            </p:tgtEl>
                                            <p:attrNameLst>
                                              <p:attrName>ppt_x</p:attrName>
                                            </p:attrNameLst>
                                          </p:cBhvr>
                                          <p:tavLst>
                                            <p:tav tm="0">
                                              <p:val>
                                                <p:strVal val="#ppt_x"/>
                                              </p:val>
                                            </p:tav>
                                            <p:tav tm="100000">
                                              <p:val>
                                                <p:strVal val="#ppt_x"/>
                                              </p:val>
                                            </p:tav>
                                          </p:tavLst>
                                        </p:anim>
                                        <p:anim calcmode="lin" valueType="num">
                                          <p:cBhvr>
                                            <p:cTn id="15" dur="500" fill="hold"/>
                                            <p:tgtEl>
                                              <p:spTgt spid="8"/>
                                            </p:tgtEl>
                                            <p:attrNameLst>
                                              <p:attrName>ppt_y</p:attrName>
                                            </p:attrNameLst>
                                          </p:cBhvr>
                                          <p:tavLst>
                                            <p:tav tm="0">
                                              <p:val>
                                                <p:strVal val="#ppt_y+.1"/>
                                              </p:val>
                                            </p:tav>
                                            <p:tav tm="100000">
                                              <p:val>
                                                <p:strVal val="#ppt_y"/>
                                              </p:val>
                                            </p:tav>
                                          </p:tavLst>
                                        </p:anim>
                                      </p:childTnLst>
                                    </p:cTn>
                                  </p:par>
                                  <p:par>
                                    <p:cTn id="16" presetID="47" presetClass="entr" presetSubtype="0" fill="hold" nodeType="withEffect">
                                      <p:stCondLst>
                                        <p:cond delay="30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anim calcmode="lin" valueType="num">
                                          <p:cBhvr>
                                            <p:cTn id="19" dur="500" fill="hold"/>
                                            <p:tgtEl>
                                              <p:spTgt spid="14"/>
                                            </p:tgtEl>
                                            <p:attrNameLst>
                                              <p:attrName>ppt_x</p:attrName>
                                            </p:attrNameLst>
                                          </p:cBhvr>
                                          <p:tavLst>
                                            <p:tav tm="0">
                                              <p:val>
                                                <p:strVal val="#ppt_x"/>
                                              </p:val>
                                            </p:tav>
                                            <p:tav tm="100000">
                                              <p:val>
                                                <p:strVal val="#ppt_x"/>
                                              </p:val>
                                            </p:tav>
                                          </p:tavLst>
                                        </p:anim>
                                        <p:anim calcmode="lin" valueType="num">
                                          <p:cBhvr>
                                            <p:cTn id="20" dur="500" fill="hold"/>
                                            <p:tgtEl>
                                              <p:spTgt spid="14"/>
                                            </p:tgtEl>
                                            <p:attrNameLst>
                                              <p:attrName>ppt_y</p:attrName>
                                            </p:attrNameLst>
                                          </p:cBhvr>
                                          <p:tavLst>
                                            <p:tav tm="0">
                                              <p:val>
                                                <p:strVal val="#ppt_y-.1"/>
                                              </p:val>
                                            </p:tav>
                                            <p:tav tm="100000">
                                              <p:val>
                                                <p:strVal val="#ppt_y"/>
                                              </p:val>
                                            </p:tav>
                                          </p:tavLst>
                                        </p:anim>
                                      </p:childTnLst>
                                    </p:cTn>
                                  </p:par>
                                </p:childTnLst>
                              </p:cTn>
                            </p:par>
                            <p:par>
                              <p:cTn id="21" fill="hold">
                                <p:stCondLst>
                                  <p:cond delay="1300"/>
                                </p:stCondLst>
                                <p:childTnLst>
                                  <p:par>
                                    <p:cTn id="22" presetID="10" presetClass="entr" presetSubtype="0"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fill="hold" nodeType="afterEffect">
                                      <p:stCondLst>
                                        <p:cond delay="0"/>
                                      </p:stCondLst>
                                      <p:childTnLst>
                                        <p:animMotion origin="layout" path="M -0.63203 0.08472 L -1.04167E-6 2.22222E-6 " pathEditMode="relative" rAng="0" ptsTypes="AA">
                                          <p:cBhvr>
                                            <p:cTn id="6" dur="500" fill="hold"/>
                                            <p:tgtEl>
                                              <p:spTgt spid="19"/>
                                            </p:tgtEl>
                                            <p:attrNameLst>
                                              <p:attrName>ppt_x</p:attrName>
                                              <p:attrName>ppt_y</p:attrName>
                                            </p:attrNameLst>
                                          </p:cBhvr>
                                          <p:rCtr x="31589" y="-4144"/>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42" presetClass="entr" presetSubtype="0" fill="hold" nodeType="withEffect">
                                      <p:stCondLst>
                                        <p:cond delay="3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anim calcmode="lin" valueType="num">
                                          <p:cBhvr>
                                            <p:cTn id="14" dur="500" fill="hold"/>
                                            <p:tgtEl>
                                              <p:spTgt spid="8"/>
                                            </p:tgtEl>
                                            <p:attrNameLst>
                                              <p:attrName>ppt_x</p:attrName>
                                            </p:attrNameLst>
                                          </p:cBhvr>
                                          <p:tavLst>
                                            <p:tav tm="0">
                                              <p:val>
                                                <p:strVal val="#ppt_x"/>
                                              </p:val>
                                            </p:tav>
                                            <p:tav tm="100000">
                                              <p:val>
                                                <p:strVal val="#ppt_x"/>
                                              </p:val>
                                            </p:tav>
                                          </p:tavLst>
                                        </p:anim>
                                        <p:anim calcmode="lin" valueType="num">
                                          <p:cBhvr>
                                            <p:cTn id="15" dur="500" fill="hold"/>
                                            <p:tgtEl>
                                              <p:spTgt spid="8"/>
                                            </p:tgtEl>
                                            <p:attrNameLst>
                                              <p:attrName>ppt_y</p:attrName>
                                            </p:attrNameLst>
                                          </p:cBhvr>
                                          <p:tavLst>
                                            <p:tav tm="0">
                                              <p:val>
                                                <p:strVal val="#ppt_y+.1"/>
                                              </p:val>
                                            </p:tav>
                                            <p:tav tm="100000">
                                              <p:val>
                                                <p:strVal val="#ppt_y"/>
                                              </p:val>
                                            </p:tav>
                                          </p:tavLst>
                                        </p:anim>
                                      </p:childTnLst>
                                    </p:cTn>
                                  </p:par>
                                  <p:par>
                                    <p:cTn id="16" presetID="47" presetClass="entr" presetSubtype="0" fill="hold" nodeType="withEffect">
                                      <p:stCondLst>
                                        <p:cond delay="30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anim calcmode="lin" valueType="num">
                                          <p:cBhvr>
                                            <p:cTn id="19" dur="500" fill="hold"/>
                                            <p:tgtEl>
                                              <p:spTgt spid="14"/>
                                            </p:tgtEl>
                                            <p:attrNameLst>
                                              <p:attrName>ppt_x</p:attrName>
                                            </p:attrNameLst>
                                          </p:cBhvr>
                                          <p:tavLst>
                                            <p:tav tm="0">
                                              <p:val>
                                                <p:strVal val="#ppt_x"/>
                                              </p:val>
                                            </p:tav>
                                            <p:tav tm="100000">
                                              <p:val>
                                                <p:strVal val="#ppt_x"/>
                                              </p:val>
                                            </p:tav>
                                          </p:tavLst>
                                        </p:anim>
                                        <p:anim calcmode="lin" valueType="num">
                                          <p:cBhvr>
                                            <p:cTn id="20" dur="500" fill="hold"/>
                                            <p:tgtEl>
                                              <p:spTgt spid="14"/>
                                            </p:tgtEl>
                                            <p:attrNameLst>
                                              <p:attrName>ppt_y</p:attrName>
                                            </p:attrNameLst>
                                          </p:cBhvr>
                                          <p:tavLst>
                                            <p:tav tm="0">
                                              <p:val>
                                                <p:strVal val="#ppt_y-.1"/>
                                              </p:val>
                                            </p:tav>
                                            <p:tav tm="100000">
                                              <p:val>
                                                <p:strVal val="#ppt_y"/>
                                              </p:val>
                                            </p:tav>
                                          </p:tavLst>
                                        </p:anim>
                                      </p:childTnLst>
                                    </p:cTn>
                                  </p:par>
                                </p:childTnLst>
                              </p:cTn>
                            </p:par>
                            <p:par>
                              <p:cTn id="21" fill="hold">
                                <p:stCondLst>
                                  <p:cond delay="1300"/>
                                </p:stCondLst>
                                <p:childTnLst>
                                  <p:par>
                                    <p:cTn id="22" presetID="10" presetClass="entr" presetSubtype="0"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10348" y="2183198"/>
            <a:ext cx="3905621" cy="1338828"/>
          </a:xfrm>
          <a:prstGeom prst="rect">
            <a:avLst/>
          </a:prstGeom>
          <a:noFill/>
        </p:spPr>
        <p:txBody>
          <a:bodyPr wrap="none" rtlCol="0">
            <a:spAutoFit/>
          </a:bodyPr>
          <a:lstStyle/>
          <a:p>
            <a:pPr defTabSz="685800">
              <a:buClrTx/>
            </a:pPr>
            <a:r>
              <a:rPr kumimoji="1" lang="en-US" altLang="zh-CN" sz="4050" kern="1200" dirty="0">
                <a:solidFill>
                  <a:srgbClr val="51647E"/>
                </a:solidFill>
                <a:latin typeface="萝莉体 第二版" panose="02000500000000000000" pitchFamily="2" charset="-122"/>
                <a:ea typeface="萝莉体 第二版" panose="02000500000000000000" pitchFamily="2" charset="-122"/>
                <a:cs typeface="萝莉体 第二版" panose="02000500000000000000" pitchFamily="2" charset="-122"/>
              </a:rPr>
              <a:t>Thank you </a:t>
            </a:r>
          </a:p>
          <a:p>
            <a:pPr defTabSz="685800">
              <a:buClrTx/>
            </a:pPr>
            <a:r>
              <a:rPr kumimoji="1" lang="en-US" altLang="zh-CN" sz="4050" kern="1200" dirty="0">
                <a:solidFill>
                  <a:srgbClr val="51647E"/>
                </a:solidFill>
                <a:latin typeface="萝莉体 第二版" panose="02000500000000000000" pitchFamily="2" charset="-122"/>
                <a:ea typeface="萝莉体 第二版" panose="02000500000000000000" pitchFamily="2" charset="-122"/>
                <a:cs typeface="萝莉体 第二版" panose="02000500000000000000" pitchFamily="2" charset="-122"/>
              </a:rPr>
              <a:t>for your time ! </a:t>
            </a:r>
            <a:endParaRPr kumimoji="1" lang="zh-CN" altLang="en-US" sz="4050" kern="1200" dirty="0">
              <a:solidFill>
                <a:srgbClr val="51647E"/>
              </a:solidFill>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grpSp>
        <p:nvGrpSpPr>
          <p:cNvPr id="5" name="Group 24"/>
          <p:cNvGrpSpPr/>
          <p:nvPr/>
        </p:nvGrpSpPr>
        <p:grpSpPr>
          <a:xfrm rot="2186241">
            <a:off x="5876215" y="1355605"/>
            <a:ext cx="446670" cy="2266896"/>
            <a:chOff x="0" y="0"/>
            <a:chExt cx="221332" cy="1123292"/>
          </a:xfrm>
        </p:grpSpPr>
        <p:sp>
          <p:nvSpPr>
            <p:cNvPr id="6" name="Shape 20"/>
            <p:cNvSpPr/>
            <p:nvPr/>
          </p:nvSpPr>
          <p:spPr>
            <a:xfrm>
              <a:off x="12699" y="165100"/>
              <a:ext cx="208634" cy="742430"/>
            </a:xfrm>
            <a:custGeom>
              <a:avLst/>
              <a:gdLst/>
              <a:ahLst/>
              <a:cxnLst>
                <a:cxn ang="0">
                  <a:pos x="wd2" y="hd2"/>
                </a:cxn>
                <a:cxn ang="5400000">
                  <a:pos x="wd2" y="hd2"/>
                </a:cxn>
                <a:cxn ang="10800000">
                  <a:pos x="wd2" y="hd2"/>
                </a:cxn>
                <a:cxn ang="16200000">
                  <a:pos x="wd2" y="hd2"/>
                </a:cxn>
              </a:cxnLst>
              <a:rect l="0" t="0" r="r" b="b"/>
              <a:pathLst>
                <a:path w="20522" h="21600" extrusionOk="0">
                  <a:moveTo>
                    <a:pt x="19779" y="21600"/>
                  </a:moveTo>
                  <a:cubicBezTo>
                    <a:pt x="21308" y="19799"/>
                    <a:pt x="20061" y="18140"/>
                    <a:pt x="19699" y="16279"/>
                  </a:cubicBezTo>
                  <a:cubicBezTo>
                    <a:pt x="18646" y="10853"/>
                    <a:pt x="19061" y="5372"/>
                    <a:pt x="15824" y="0"/>
                  </a:cubicBezTo>
                  <a:lnTo>
                    <a:pt x="1" y="0"/>
                  </a:lnTo>
                  <a:lnTo>
                    <a:pt x="775" y="1843"/>
                  </a:lnTo>
                  <a:cubicBezTo>
                    <a:pt x="763" y="4727"/>
                    <a:pt x="1217" y="13025"/>
                    <a:pt x="1506" y="15903"/>
                  </a:cubicBezTo>
                  <a:cubicBezTo>
                    <a:pt x="1688" y="17715"/>
                    <a:pt x="-292" y="19629"/>
                    <a:pt x="37" y="21376"/>
                  </a:cubicBezTo>
                </a:path>
              </a:pathLst>
            </a:custGeom>
            <a:solidFill>
              <a:srgbClr val="FDD67A"/>
            </a:solid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rotWithShape="0">
                      <a:srgbClr val="000000">
                        <a:alpha val="50000"/>
                      </a:srgbClr>
                    </a:outerShdw>
                  </a:effectLst>
                </a:defRPr>
              </a:pPr>
              <a:endParaRPr sz="2250" kern="1200">
                <a:solidFill>
                  <a:srgbClr val="FFFFFF"/>
                </a:solidFill>
                <a:effectLst>
                  <a:outerShdw blurRad="38100" dist="12700" dir="5400000" rotWithShape="0">
                    <a:srgbClr val="000000">
                      <a:alpha val="50000"/>
                    </a:srgbClr>
                  </a:outerShdw>
                </a:effectLst>
                <a:latin typeface="DengXian"/>
                <a:ea typeface="+mn-ea"/>
                <a:cs typeface="+mn-cs"/>
              </a:endParaRPr>
            </a:p>
          </p:txBody>
        </p:sp>
        <p:sp>
          <p:nvSpPr>
            <p:cNvPr id="7" name="Shape 21"/>
            <p:cNvSpPr/>
            <p:nvPr/>
          </p:nvSpPr>
          <p:spPr>
            <a:xfrm>
              <a:off x="12700" y="889000"/>
              <a:ext cx="199716" cy="17526"/>
            </a:xfrm>
            <a:custGeom>
              <a:avLst/>
              <a:gdLst/>
              <a:ahLst/>
              <a:cxnLst>
                <a:cxn ang="0">
                  <a:pos x="wd2" y="hd2"/>
                </a:cxn>
                <a:cxn ang="5400000">
                  <a:pos x="wd2" y="hd2"/>
                </a:cxn>
                <a:cxn ang="10800000">
                  <a:pos x="wd2" y="hd2"/>
                </a:cxn>
                <a:cxn ang="16200000">
                  <a:pos x="wd2" y="hd2"/>
                </a:cxn>
              </a:cxnLst>
              <a:rect l="0" t="0" r="r" b="b"/>
              <a:pathLst>
                <a:path w="21600" h="17274" extrusionOk="0">
                  <a:moveTo>
                    <a:pt x="21600" y="0"/>
                  </a:moveTo>
                  <a:cubicBezTo>
                    <a:pt x="18923" y="21600"/>
                    <a:pt x="5182" y="19974"/>
                    <a:pt x="0" y="11161"/>
                  </a:cubicBezTo>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rotWithShape="0">
                      <a:srgbClr val="000000">
                        <a:alpha val="50000"/>
                      </a:srgbClr>
                    </a:outerShdw>
                  </a:effectLst>
                </a:defRPr>
              </a:pPr>
              <a:endParaRPr sz="2250" kern="1200">
                <a:solidFill>
                  <a:srgbClr val="FFFFFF"/>
                </a:solidFill>
                <a:effectLst>
                  <a:outerShdw blurRad="38100" dist="12700" dir="5400000" rotWithShape="0">
                    <a:srgbClr val="000000">
                      <a:alpha val="50000"/>
                    </a:srgbClr>
                  </a:outerShdw>
                </a:effectLst>
                <a:latin typeface="DengXian"/>
                <a:ea typeface="+mn-ea"/>
                <a:cs typeface="+mn-cs"/>
              </a:endParaRPr>
            </a:p>
          </p:txBody>
        </p:sp>
        <p:sp>
          <p:nvSpPr>
            <p:cNvPr id="8" name="Shape 22"/>
            <p:cNvSpPr/>
            <p:nvPr/>
          </p:nvSpPr>
          <p:spPr>
            <a:xfrm>
              <a:off x="0" y="-1"/>
              <a:ext cx="169627" cy="156940"/>
            </a:xfrm>
            <a:custGeom>
              <a:avLst/>
              <a:gdLst/>
              <a:ahLst/>
              <a:cxnLst>
                <a:cxn ang="0">
                  <a:pos x="wd2" y="hd2"/>
                </a:cxn>
                <a:cxn ang="5400000">
                  <a:pos x="wd2" y="hd2"/>
                </a:cxn>
                <a:cxn ang="10800000">
                  <a:pos x="wd2" y="hd2"/>
                </a:cxn>
                <a:cxn ang="16200000">
                  <a:pos x="wd2" y="hd2"/>
                </a:cxn>
              </a:cxnLst>
              <a:rect l="0" t="0" r="r" b="b"/>
              <a:pathLst>
                <a:path w="21600" h="21399" extrusionOk="0">
                  <a:moveTo>
                    <a:pt x="21600" y="21399"/>
                  </a:moveTo>
                  <a:cubicBezTo>
                    <a:pt x="21600" y="14641"/>
                    <a:pt x="20714" y="6540"/>
                    <a:pt x="20597" y="325"/>
                  </a:cubicBezTo>
                  <a:cubicBezTo>
                    <a:pt x="13874" y="-42"/>
                    <a:pt x="6603" y="-201"/>
                    <a:pt x="0" y="411"/>
                  </a:cubicBezTo>
                  <a:cubicBezTo>
                    <a:pt x="771" y="6724"/>
                    <a:pt x="1612" y="13779"/>
                    <a:pt x="1316" y="20126"/>
                  </a:cubicBezTo>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rotWithShape="0">
                      <a:srgbClr val="000000">
                        <a:alpha val="50000"/>
                      </a:srgbClr>
                    </a:outerShdw>
                  </a:effectLst>
                </a:defRPr>
              </a:pPr>
              <a:endParaRPr sz="2250" kern="1200">
                <a:solidFill>
                  <a:srgbClr val="FFFFFF"/>
                </a:solidFill>
                <a:effectLst>
                  <a:outerShdw blurRad="38100" dist="12700" dir="5400000" rotWithShape="0">
                    <a:srgbClr val="000000">
                      <a:alpha val="50000"/>
                    </a:srgbClr>
                  </a:outerShdw>
                </a:effectLst>
                <a:latin typeface="DengXian"/>
                <a:ea typeface="+mn-ea"/>
                <a:cs typeface="+mn-cs"/>
              </a:endParaRPr>
            </a:p>
          </p:txBody>
        </p:sp>
        <p:sp>
          <p:nvSpPr>
            <p:cNvPr id="9" name="Shape 23"/>
            <p:cNvSpPr/>
            <p:nvPr/>
          </p:nvSpPr>
          <p:spPr>
            <a:xfrm>
              <a:off x="12700" y="889000"/>
              <a:ext cx="200707" cy="2342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72" y="7302"/>
                    <a:pt x="6555" y="15634"/>
                    <a:pt x="11604" y="21600"/>
                  </a:cubicBezTo>
                  <a:cubicBezTo>
                    <a:pt x="14587" y="14593"/>
                    <a:pt x="19470" y="7960"/>
                    <a:pt x="21600" y="709"/>
                  </a:cubicBezTo>
                </a:path>
              </a:pathLst>
            </a:custGeom>
            <a:noFill/>
            <a:ln w="38100" cap="flat">
              <a:solidFill>
                <a:srgbClr val="46537A"/>
              </a:solidFill>
              <a:prstDash val="solid"/>
              <a:miter lim="400000"/>
            </a:ln>
            <a:effectLst/>
          </p:spPr>
          <p:txBody>
            <a:bodyPr wrap="square" lIns="28575" tIns="28575" rIns="28575" bIns="28575" numCol="1" anchor="ctr">
              <a:noAutofit/>
            </a:bodyPr>
            <a:lstStyle/>
            <a:p>
              <a:pPr defTabSz="342900">
                <a:buClrTx/>
                <a:defRPr sz="3000">
                  <a:solidFill>
                    <a:srgbClr val="FFFFFF"/>
                  </a:solidFill>
                  <a:effectLst>
                    <a:outerShdw blurRad="38100" dist="12700" dir="5400000" rotWithShape="0">
                      <a:srgbClr val="000000">
                        <a:alpha val="50000"/>
                      </a:srgbClr>
                    </a:outerShdw>
                  </a:effectLst>
                </a:defRPr>
              </a:pPr>
              <a:endParaRPr sz="2250" kern="1200">
                <a:solidFill>
                  <a:srgbClr val="FFFFFF"/>
                </a:solidFill>
                <a:effectLst>
                  <a:outerShdw blurRad="38100" dist="12700" dir="5400000" rotWithShape="0">
                    <a:srgbClr val="000000">
                      <a:alpha val="50000"/>
                    </a:srgbClr>
                  </a:outerShdw>
                </a:effectLst>
                <a:latin typeface="DengXian"/>
                <a:ea typeface="+mn-ea"/>
                <a:cs typeface="+mn-cs"/>
              </a:endParaRPr>
            </a:p>
          </p:txBody>
        </p:sp>
      </p:grpSp>
    </p:spTree>
    <p:extLst>
      <p:ext uri="{BB962C8B-B14F-4D97-AF65-F5344CB8AC3E}">
        <p14:creationId xmlns:p14="http://schemas.microsoft.com/office/powerpoint/2010/main" val="2030641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0.31003 -0.14699 C -0.30612 -0.1456 -0.3 -0.14352 -0.2961 -0.14259 C -0.26927 -0.13704 -0.29545 -0.14468 -0.25925 -0.13588 C -0.25157 -0.1338 -0.24401 -0.13102 -0.23633 -0.12894 C -0.22878 -0.12709 -0.2211 -0.12616 -0.21354 -0.12454 C -0.20495 -0.12246 -0.19662 -0.11968 -0.18802 -0.11759 C -0.17331 -0.11435 -0.15847 -0.10926 -0.14362 -0.10857 L -0.08516 -0.10648 L -0.00886 -0.10857 C -0.00378 -0.10857 -0.01901 -0.10787 -0.02409 -0.10648 C -0.02709 -0.10556 -0.03008 -0.10371 -0.03295 -0.10185 C -0.03815 -0.09838 -0.04297 -0.09375 -0.04818 -0.09051 C -0.05404 -0.08704 -0.06016 -0.08496 -0.06602 -0.08148 C -0.07865 -0.07408 -0.10768 -0.05116 -0.11563 -0.04537 C -0.12018 -0.04213 -0.125 -0.03935 -0.12956 -0.03634 C -0.13295 -0.03403 -0.1362 -0.03079 -0.13972 -0.0294 C -0.1487 -0.02593 -0.15261 -0.02454 -0.16133 -0.02037 C -0.17839 -0.01227 -0.1625 -0.01968 -0.17787 -0.01134 C -0.17956 -0.01042 -0.18125 -0.00996 -0.18295 -0.00926 C -0.19076 -0.00232 -0.19688 0.00069 -0.17149 0.00208 C -0.14909 0.00347 -0.1267 0.00023 -0.10417 2.22222E-6 L 2.70833E-6 2.22222E-6 " pathEditMode="relative" rAng="0" ptsTypes="AAAAAAAAAAAAAAAAAAAAAA">
                                      <p:cBhvr>
                                        <p:cTn id="6" dur="1000" fill="hold"/>
                                        <p:tgtEl>
                                          <p:spTgt spid="5"/>
                                        </p:tgtEl>
                                        <p:attrNameLst>
                                          <p:attrName>ppt_x</p:attrName>
                                          <p:attrName>ppt_y</p:attrName>
                                        </p:attrNameLst>
                                      </p:cBhvr>
                                      <p:rCtr x="15495" y="7454"/>
                                    </p:animMotion>
                                  </p:childTnLst>
                                </p:cTn>
                              </p:par>
                              <p:par>
                                <p:cTn id="7" presetID="22" presetClass="entr" presetSubtype="8"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wipe(left)">
                                      <p:cBhvr>
                                        <p:cTn id="9"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4"/>
          <a:srcRect t="2054" b="3954"/>
          <a:stretch/>
        </p:blipFill>
        <p:spPr>
          <a:xfrm>
            <a:off x="0" y="-1"/>
            <a:ext cx="9144000" cy="5143501"/>
          </a:xfrm>
          <a:prstGeom prst="rect">
            <a:avLst/>
          </a:prstGeom>
        </p:spPr>
      </p:pic>
      <p:sp>
        <p:nvSpPr>
          <p:cNvPr id="3" name="文本框 2"/>
          <p:cNvSpPr txBox="1"/>
          <p:nvPr/>
        </p:nvSpPr>
        <p:spPr>
          <a:xfrm>
            <a:off x="1123136" y="1753129"/>
            <a:ext cx="5980996" cy="507831"/>
          </a:xfrm>
          <a:prstGeom prst="rect">
            <a:avLst/>
          </a:prstGeom>
          <a:noFill/>
        </p:spPr>
        <p:txBody>
          <a:bodyPr wrap="none">
            <a:spAutoFit/>
          </a:bodyPr>
          <a:lstStyle/>
          <a:p>
            <a:pPr defTabSz="685800">
              <a:buClrTx/>
              <a:defRPr/>
            </a:pPr>
            <a:r>
              <a:rPr lang="en-AU" altLang="zh-CN" sz="2700" kern="1200" dirty="0">
                <a:latin typeface="Arial" panose="020B0604020202020204" pitchFamily="34" charset="0"/>
                <a:ea typeface="宋体" panose="02010600030101010101" pitchFamily="2" charset="-122"/>
                <a:cs typeface="+mn-cs"/>
              </a:rPr>
              <a:t>ISYS 3888 WEEK 2 PRESENTATION</a:t>
            </a:r>
            <a:endParaRPr lang="zh-CN" altLang="en-US" sz="2700" b="1" kern="1200" dirty="0">
              <a:solidFill>
                <a:srgbClr val="D7D7D7">
                  <a:lumMod val="50000"/>
                </a:srgbClr>
              </a:solidFill>
              <a:latin typeface="思源黑体 CN Medium" panose="020B0600000000000000" pitchFamily="34" charset="-122"/>
              <a:ea typeface="思源黑体 CN Medium" panose="020B0600000000000000" pitchFamily="34" charset="-122"/>
              <a:cs typeface="+mn-cs"/>
            </a:endParaRPr>
          </a:p>
        </p:txBody>
      </p:sp>
      <p:sp>
        <p:nvSpPr>
          <p:cNvPr id="4" name="文本框 3"/>
          <p:cNvSpPr txBox="1"/>
          <p:nvPr/>
        </p:nvSpPr>
        <p:spPr>
          <a:xfrm>
            <a:off x="4677011" y="2512654"/>
            <a:ext cx="2443082" cy="882999"/>
          </a:xfrm>
          <a:prstGeom prst="rect">
            <a:avLst/>
          </a:prstGeom>
          <a:noFill/>
        </p:spPr>
        <p:txBody>
          <a:bodyPr wrap="square">
            <a:spAutoFit/>
          </a:bodyPr>
          <a:lstStyle/>
          <a:p>
            <a:pPr algn="dist" defTabSz="685800">
              <a:buClrTx/>
              <a:defRPr/>
            </a:pPr>
            <a:r>
              <a:rPr lang="en-US" altLang="zh-CN" sz="1200" kern="1200" dirty="0">
                <a:solidFill>
                  <a:srgbClr val="FFFFFF">
                    <a:lumMod val="50000"/>
                  </a:srgbClr>
                </a:solidFill>
                <a:latin typeface="微软雅黑"/>
                <a:ea typeface="微软雅黑"/>
                <a:cs typeface="+mn-cs"/>
              </a:rPr>
              <a:t>Group Name : </a:t>
            </a:r>
            <a:r>
              <a:rPr lang="en-US" altLang="zh-CN" sz="1200" kern="1200" dirty="0" err="1">
                <a:solidFill>
                  <a:srgbClr val="FFFFFF">
                    <a:lumMod val="50000"/>
                  </a:srgbClr>
                </a:solidFill>
                <a:latin typeface="微软雅黑"/>
                <a:ea typeface="微软雅黑"/>
                <a:cs typeface="+mn-cs"/>
              </a:rPr>
              <a:t>DayDream</a:t>
            </a:r>
            <a:endParaRPr lang="en-US" altLang="zh-CN" sz="1200" kern="1200" dirty="0">
              <a:solidFill>
                <a:srgbClr val="FFFFFF">
                  <a:lumMod val="50000"/>
                </a:srgbClr>
              </a:solidFill>
              <a:latin typeface="微软雅黑"/>
              <a:ea typeface="微软雅黑"/>
              <a:cs typeface="+mn-cs"/>
            </a:endParaRPr>
          </a:p>
          <a:p>
            <a:pPr algn="dist" defTabSz="685800">
              <a:buClrTx/>
              <a:defRPr/>
            </a:pPr>
            <a:r>
              <a:rPr lang="en-US" altLang="zh-CN" sz="1200" kern="1200" dirty="0">
                <a:solidFill>
                  <a:srgbClr val="FFFFFF">
                    <a:lumMod val="50000"/>
                  </a:srgbClr>
                </a:solidFill>
                <a:latin typeface="微软雅黑"/>
                <a:ea typeface="微软雅黑"/>
                <a:cs typeface="+mn-cs"/>
              </a:rPr>
              <a:t>Presenter’s Name: Yinan Chen</a:t>
            </a:r>
          </a:p>
          <a:p>
            <a:pPr algn="dist" defTabSz="685800">
              <a:buClrTx/>
              <a:defRPr/>
            </a:pPr>
            <a:endParaRPr lang="zh-CN" altLang="en-US" sz="1538" kern="1200" dirty="0">
              <a:solidFill>
                <a:srgbClr val="FFFFFF">
                  <a:lumMod val="50000"/>
                </a:srgbClr>
              </a:solidFill>
              <a:latin typeface="微软雅黑"/>
              <a:ea typeface="微软雅黑"/>
              <a:cs typeface="+mn-cs"/>
            </a:endParaRPr>
          </a:p>
        </p:txBody>
      </p:sp>
      <p:grpSp>
        <p:nvGrpSpPr>
          <p:cNvPr id="6" name="组合 54"/>
          <p:cNvGrpSpPr/>
          <p:nvPr/>
        </p:nvGrpSpPr>
        <p:grpSpPr>
          <a:xfrm>
            <a:off x="4516623" y="4427370"/>
            <a:ext cx="170100" cy="540000"/>
            <a:chOff x="6205521" y="5132079"/>
            <a:chExt cx="259851" cy="856655"/>
          </a:xfrm>
          <a:solidFill>
            <a:schemeClr val="accent6">
              <a:lumMod val="50000"/>
            </a:schemeClr>
          </a:solidFill>
        </p:grpSpPr>
        <p:sp>
          <p:nvSpPr>
            <p:cNvPr id="7" name="L 形 6"/>
            <p:cNvSpPr/>
            <p:nvPr/>
          </p:nvSpPr>
          <p:spPr>
            <a:xfrm rot="18924075">
              <a:off x="6206392" y="5132079"/>
              <a:ext cx="253801"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9" name="L 形 8"/>
            <p:cNvSpPr/>
            <p:nvPr/>
          </p:nvSpPr>
          <p:spPr>
            <a:xfrm rot="18924075">
              <a:off x="6205617" y="5399928"/>
              <a:ext cx="259186"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10" name="L 形 9"/>
            <p:cNvSpPr/>
            <p:nvPr/>
          </p:nvSpPr>
          <p:spPr>
            <a:xfrm rot="18924075">
              <a:off x="6205521" y="5733920"/>
              <a:ext cx="259851" cy="254814"/>
            </a:xfrm>
            <a:prstGeom prst="corner">
              <a:avLst>
                <a:gd name="adj1" fmla="val 19465"/>
                <a:gd name="adj2" fmla="val 2138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grpSp>
      <p:sp>
        <p:nvSpPr>
          <p:cNvPr id="8" name="等腰三角形 7"/>
          <p:cNvSpPr/>
          <p:nvPr/>
        </p:nvSpPr>
        <p:spPr>
          <a:xfrm rot="3259845">
            <a:off x="7464608" y="1267630"/>
            <a:ext cx="704850" cy="576263"/>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cxnSp>
        <p:nvCxnSpPr>
          <p:cNvPr id="13" name="直接连接符 12"/>
          <p:cNvCxnSpPr/>
          <p:nvPr/>
        </p:nvCxnSpPr>
        <p:spPr>
          <a:xfrm rot="10800000">
            <a:off x="1413777" y="1758529"/>
            <a:ext cx="5099447" cy="29765"/>
          </a:xfrm>
          <a:prstGeom prst="line">
            <a:avLst/>
          </a:prstGeom>
          <a:ln>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rot="19459845">
            <a:off x="482458" y="2174917"/>
            <a:ext cx="907200" cy="907046"/>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18" name="任意多边形 17"/>
          <p:cNvSpPr/>
          <p:nvPr/>
        </p:nvSpPr>
        <p:spPr>
          <a:xfrm rot="3259845">
            <a:off x="681939" y="4382399"/>
            <a:ext cx="353615" cy="353700"/>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bg1">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22" name="任意多边形 21"/>
          <p:cNvSpPr/>
          <p:nvPr/>
        </p:nvSpPr>
        <p:spPr>
          <a:xfrm rot="3259845">
            <a:off x="8144416" y="2234235"/>
            <a:ext cx="378000" cy="377449"/>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accent6">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23" name="矩形 22"/>
          <p:cNvSpPr/>
          <p:nvPr/>
        </p:nvSpPr>
        <p:spPr>
          <a:xfrm>
            <a:off x="0" y="5026819"/>
            <a:ext cx="3077766" cy="11668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24" name="矩形 23"/>
          <p:cNvSpPr/>
          <p:nvPr/>
        </p:nvSpPr>
        <p:spPr>
          <a:xfrm>
            <a:off x="3077767" y="5026819"/>
            <a:ext cx="3030140" cy="11668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25" name="矩形 24"/>
          <p:cNvSpPr/>
          <p:nvPr/>
        </p:nvSpPr>
        <p:spPr>
          <a:xfrm>
            <a:off x="6066235" y="5026819"/>
            <a:ext cx="3077765" cy="11668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cxnSp>
        <p:nvCxnSpPr>
          <p:cNvPr id="46" name="直接连接符 45"/>
          <p:cNvCxnSpPr/>
          <p:nvPr/>
        </p:nvCxnSpPr>
        <p:spPr>
          <a:xfrm>
            <a:off x="3335505" y="2997151"/>
            <a:ext cx="4015978" cy="22622"/>
          </a:xfrm>
          <a:prstGeom prst="line">
            <a:avLst/>
          </a:prstGeom>
          <a:ln>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 name="组合 11"/>
          <p:cNvGrpSpPr>
            <a:grpSpLocks/>
          </p:cNvGrpSpPr>
          <p:nvPr/>
        </p:nvGrpSpPr>
        <p:grpSpPr bwMode="auto">
          <a:xfrm>
            <a:off x="2208105" y="554563"/>
            <a:ext cx="4237927" cy="3091802"/>
            <a:chOff x="3072990" y="984084"/>
            <a:chExt cx="5651364" cy="4121380"/>
          </a:xfrm>
        </p:grpSpPr>
        <p:sp>
          <p:nvSpPr>
            <p:cNvPr id="180" name="矩形 179"/>
            <p:cNvSpPr/>
            <p:nvPr/>
          </p:nvSpPr>
          <p:spPr>
            <a:xfrm rot="1197552">
              <a:off x="3636008" y="1275143"/>
              <a:ext cx="824516" cy="823708"/>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181" name="矩形 180"/>
            <p:cNvSpPr/>
            <p:nvPr/>
          </p:nvSpPr>
          <p:spPr>
            <a:xfrm rot="8972468">
              <a:off x="3072990" y="984084"/>
              <a:ext cx="403282" cy="4031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182" name="矩形 181"/>
            <p:cNvSpPr/>
            <p:nvPr/>
          </p:nvSpPr>
          <p:spPr>
            <a:xfrm rot="8972468">
              <a:off x="8238286" y="4619810"/>
              <a:ext cx="486068" cy="485654"/>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grpSp>
      <p:grpSp>
        <p:nvGrpSpPr>
          <p:cNvPr id="14" name="组合 13"/>
          <p:cNvGrpSpPr>
            <a:grpSpLocks/>
          </p:cNvGrpSpPr>
          <p:nvPr/>
        </p:nvGrpSpPr>
        <p:grpSpPr bwMode="auto">
          <a:xfrm>
            <a:off x="952367" y="951516"/>
            <a:ext cx="6560477" cy="3185446"/>
            <a:chOff x="1597639" y="1406397"/>
            <a:chExt cx="8746801" cy="4246077"/>
          </a:xfrm>
        </p:grpSpPr>
        <p:sp>
          <p:nvSpPr>
            <p:cNvPr id="183" name="任意多边形 182"/>
            <p:cNvSpPr/>
            <p:nvPr/>
          </p:nvSpPr>
          <p:spPr>
            <a:xfrm rot="20711973">
              <a:off x="1597639" y="1406397"/>
              <a:ext cx="381519" cy="391593"/>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dirty="0">
                <a:solidFill>
                  <a:srgbClr val="FFFFFF"/>
                </a:solidFill>
                <a:latin typeface="微软雅黑"/>
                <a:ea typeface="微软雅黑"/>
              </a:endParaRPr>
            </a:p>
          </p:txBody>
        </p:sp>
        <p:sp>
          <p:nvSpPr>
            <p:cNvPr id="184" name="等腰三角形 183"/>
            <p:cNvSpPr/>
            <p:nvPr/>
          </p:nvSpPr>
          <p:spPr>
            <a:xfrm rot="20678025">
              <a:off x="9577722" y="4987496"/>
              <a:ext cx="766718" cy="664978"/>
            </a:xfrm>
            <a:prstGeom prst="triangle">
              <a:avLst/>
            </a:prstGeom>
            <a:solidFill>
              <a:schemeClr val="accent5">
                <a:lumMod val="7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185" name="任意多边形 184"/>
            <p:cNvSpPr/>
            <p:nvPr/>
          </p:nvSpPr>
          <p:spPr>
            <a:xfrm rot="3259845">
              <a:off x="3104775" y="4464012"/>
              <a:ext cx="395177" cy="395977"/>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grpSp>
      <p:sp>
        <p:nvSpPr>
          <p:cNvPr id="186" name="矩形 185"/>
          <p:cNvSpPr/>
          <p:nvPr/>
        </p:nvSpPr>
        <p:spPr>
          <a:xfrm rot="10800000">
            <a:off x="6063853" y="-1799"/>
            <a:ext cx="3080147" cy="1161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188" name="矩形 187"/>
          <p:cNvSpPr/>
          <p:nvPr/>
        </p:nvSpPr>
        <p:spPr>
          <a:xfrm rot="10800000">
            <a:off x="3077766" y="-1799"/>
            <a:ext cx="2988469" cy="1161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189" name="矩形 188"/>
          <p:cNvSpPr/>
          <p:nvPr/>
        </p:nvSpPr>
        <p:spPr>
          <a:xfrm rot="10800000">
            <a:off x="-19051" y="-1799"/>
            <a:ext cx="3106341" cy="11549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60" name="矩形 59"/>
          <p:cNvSpPr/>
          <p:nvPr/>
        </p:nvSpPr>
        <p:spPr bwMode="auto">
          <a:xfrm rot="9252532">
            <a:off x="8247188" y="4171635"/>
            <a:ext cx="364500" cy="364331"/>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5" name="文本框 4">
            <a:extLst>
              <a:ext uri="{FF2B5EF4-FFF2-40B4-BE49-F238E27FC236}">
                <a16:creationId xmlns:a16="http://schemas.microsoft.com/office/drawing/2014/main" id="{2009C2A1-3FE0-074A-8ED4-918EE361B129}"/>
              </a:ext>
            </a:extLst>
          </p:cNvPr>
          <p:cNvSpPr txBox="1"/>
          <p:nvPr/>
        </p:nvSpPr>
        <p:spPr>
          <a:xfrm>
            <a:off x="3335506" y="3214788"/>
            <a:ext cx="4264794" cy="1754326"/>
          </a:xfrm>
          <a:prstGeom prst="rect">
            <a:avLst/>
          </a:prstGeom>
          <a:noFill/>
        </p:spPr>
        <p:txBody>
          <a:bodyPr wrap="square" rtlCol="0">
            <a:spAutoFit/>
          </a:bodyPr>
          <a:lstStyle/>
          <a:p>
            <a:pPr defTabSz="685800" fontAlgn="base">
              <a:spcBef>
                <a:spcPct val="0"/>
              </a:spcBef>
              <a:spcAft>
                <a:spcPct val="0"/>
              </a:spcAft>
              <a:buClrTx/>
            </a:pPr>
            <a:r>
              <a:rPr kumimoji="1" lang="en-US" altLang="zh-CN" sz="1350" kern="1200" dirty="0">
                <a:latin typeface="Arial" panose="020B0604020202020204" pitchFamily="34" charset="0"/>
                <a:ea typeface="微软雅黑"/>
                <a:cs typeface="Arial" panose="020B0604020202020204" pitchFamily="34" charset="0"/>
              </a:rPr>
              <a:t>Group Member (SID):  </a:t>
            </a:r>
            <a:r>
              <a:rPr kumimoji="1" lang="en-US" altLang="zh-CN" sz="1350" kern="1200" dirty="0" err="1">
                <a:latin typeface="Arial" panose="020B0604020202020204" pitchFamily="34" charset="0"/>
                <a:ea typeface="微软雅黑"/>
                <a:cs typeface="Arial" panose="020B0604020202020204" pitchFamily="34" charset="0"/>
              </a:rPr>
              <a:t>Fengjun</a:t>
            </a:r>
            <a:r>
              <a:rPr kumimoji="1" lang="en-US" altLang="zh-CN" sz="1350" kern="1200" dirty="0">
                <a:latin typeface="Arial" panose="020B0604020202020204" pitchFamily="34" charset="0"/>
                <a:ea typeface="微软雅黑"/>
                <a:cs typeface="Arial" panose="020B0604020202020204" pitchFamily="34" charset="0"/>
              </a:rPr>
              <a:t> Li (470342112)</a:t>
            </a:r>
          </a:p>
          <a:p>
            <a:pPr defTabSz="685800" fontAlgn="base">
              <a:spcBef>
                <a:spcPct val="0"/>
              </a:spcBef>
              <a:spcAft>
                <a:spcPct val="0"/>
              </a:spcAft>
              <a:buClrTx/>
            </a:pPr>
            <a:r>
              <a:rPr kumimoji="1" lang="en-US" altLang="zh-CN" sz="1350" kern="1200" dirty="0">
                <a:latin typeface="Arial" panose="020B0604020202020204" pitchFamily="34" charset="0"/>
                <a:ea typeface="微软雅黑"/>
                <a:cs typeface="Arial" panose="020B0604020202020204" pitchFamily="34" charset="0"/>
              </a:rPr>
              <a:t>                                     </a:t>
            </a:r>
            <a:r>
              <a:rPr kumimoji="1" lang="en-US" altLang="zh-CN" sz="1350" kern="1200" dirty="0" err="1">
                <a:latin typeface="Arial" panose="020B0604020202020204" pitchFamily="34" charset="0"/>
                <a:ea typeface="微软雅黑"/>
                <a:cs typeface="Arial" panose="020B0604020202020204" pitchFamily="34" charset="0"/>
              </a:rPr>
              <a:t>Trung</a:t>
            </a:r>
            <a:r>
              <a:rPr kumimoji="1" lang="en-US" altLang="zh-CN" sz="1350" kern="1200" dirty="0">
                <a:latin typeface="Arial" panose="020B0604020202020204" pitchFamily="34" charset="0"/>
                <a:ea typeface="微软雅黑"/>
                <a:cs typeface="Arial" panose="020B0604020202020204" pitchFamily="34" charset="0"/>
              </a:rPr>
              <a:t> </a:t>
            </a:r>
            <a:r>
              <a:rPr kumimoji="1" lang="en-US" altLang="zh-CN" sz="1350" kern="1200" dirty="0" err="1">
                <a:latin typeface="Arial" panose="020B0604020202020204" pitchFamily="34" charset="0"/>
                <a:ea typeface="微软雅黑"/>
                <a:cs typeface="Arial" panose="020B0604020202020204" pitchFamily="34" charset="0"/>
              </a:rPr>
              <a:t>Kien</a:t>
            </a:r>
            <a:r>
              <a:rPr kumimoji="1" lang="en-US" altLang="zh-CN" sz="1350" kern="1200" dirty="0">
                <a:latin typeface="Arial" panose="020B0604020202020204" pitchFamily="34" charset="0"/>
                <a:ea typeface="微软雅黑"/>
                <a:cs typeface="Arial" panose="020B0604020202020204" pitchFamily="34" charset="0"/>
              </a:rPr>
              <a:t> Hoang (470020243)</a:t>
            </a:r>
          </a:p>
          <a:p>
            <a:pPr defTabSz="685800" fontAlgn="base">
              <a:spcBef>
                <a:spcPct val="0"/>
              </a:spcBef>
              <a:spcAft>
                <a:spcPct val="0"/>
              </a:spcAft>
              <a:buClrTx/>
            </a:pPr>
            <a:r>
              <a:rPr kumimoji="1" lang="en-US" altLang="zh-CN" sz="1350" kern="1200" dirty="0">
                <a:latin typeface="Arial" panose="020B0604020202020204" pitchFamily="34" charset="0"/>
                <a:ea typeface="微软雅黑"/>
                <a:cs typeface="Arial" panose="020B0604020202020204" pitchFamily="34" charset="0"/>
              </a:rPr>
              <a:t>                                     </a:t>
            </a:r>
            <a:r>
              <a:rPr kumimoji="1" lang="en-US" altLang="zh-CN" sz="1350" kern="1200" dirty="0" err="1">
                <a:latin typeface="Arial" panose="020B0604020202020204" pitchFamily="34" charset="0"/>
                <a:ea typeface="微软雅黑"/>
                <a:cs typeface="Arial" panose="020B0604020202020204" pitchFamily="34" charset="0"/>
              </a:rPr>
              <a:t>Tiansheng</a:t>
            </a:r>
            <a:r>
              <a:rPr kumimoji="1" lang="en-US" altLang="zh-CN" sz="1350" kern="1200" dirty="0">
                <a:latin typeface="Arial" panose="020B0604020202020204" pitchFamily="34" charset="0"/>
                <a:ea typeface="微软雅黑"/>
                <a:cs typeface="Arial" panose="020B0604020202020204" pitchFamily="34" charset="0"/>
              </a:rPr>
              <a:t> Liu (470342488)</a:t>
            </a:r>
          </a:p>
          <a:p>
            <a:pPr defTabSz="685800" fontAlgn="base">
              <a:spcBef>
                <a:spcPct val="0"/>
              </a:spcBef>
              <a:spcAft>
                <a:spcPct val="0"/>
              </a:spcAft>
              <a:buClrTx/>
            </a:pPr>
            <a:r>
              <a:rPr kumimoji="1" lang="en-US" altLang="zh-CN" sz="1350" kern="1200" dirty="0">
                <a:latin typeface="Arial" panose="020B0604020202020204" pitchFamily="34" charset="0"/>
                <a:ea typeface="微软雅黑"/>
                <a:cs typeface="Arial" panose="020B0604020202020204" pitchFamily="34" charset="0"/>
              </a:rPr>
              <a:t>                                     Yinan Chen (470041259)</a:t>
            </a:r>
          </a:p>
          <a:p>
            <a:pPr defTabSz="685800" fontAlgn="base">
              <a:spcBef>
                <a:spcPct val="0"/>
              </a:spcBef>
              <a:spcAft>
                <a:spcPct val="0"/>
              </a:spcAft>
              <a:buClrTx/>
            </a:pPr>
            <a:r>
              <a:rPr kumimoji="1" lang="en-US" altLang="zh-CN" sz="1350" kern="1200" dirty="0">
                <a:latin typeface="Arial" panose="020B0604020202020204" pitchFamily="34" charset="0"/>
                <a:ea typeface="微软雅黑"/>
                <a:cs typeface="Arial" panose="020B0604020202020204" pitchFamily="34" charset="0"/>
              </a:rPr>
              <a:t>                                     </a:t>
            </a:r>
            <a:r>
              <a:rPr kumimoji="1" lang="en-US" altLang="zh-CN" sz="1350" kern="1200" dirty="0" err="1">
                <a:latin typeface="Arial" panose="020B0604020202020204" pitchFamily="34" charset="0"/>
                <a:ea typeface="微软雅黑"/>
                <a:cs typeface="Arial" panose="020B0604020202020204" pitchFamily="34" charset="0"/>
              </a:rPr>
              <a:t>Xiaohan</a:t>
            </a:r>
            <a:r>
              <a:rPr kumimoji="1" lang="en-US" altLang="zh-CN" sz="1350" kern="1200" dirty="0">
                <a:latin typeface="Arial" panose="020B0604020202020204" pitchFamily="34" charset="0"/>
                <a:ea typeface="微软雅黑"/>
                <a:cs typeface="Arial" panose="020B0604020202020204" pitchFamily="34" charset="0"/>
              </a:rPr>
              <a:t> Li (470011746)</a:t>
            </a:r>
          </a:p>
          <a:p>
            <a:pPr defTabSz="685800" fontAlgn="base">
              <a:spcBef>
                <a:spcPct val="0"/>
              </a:spcBef>
              <a:spcAft>
                <a:spcPct val="0"/>
              </a:spcAft>
              <a:buClrTx/>
            </a:pPr>
            <a:r>
              <a:rPr kumimoji="1" lang="en-US" altLang="zh-CN" sz="1350" kern="1200" dirty="0">
                <a:latin typeface="Arial" panose="020B0604020202020204" pitchFamily="34" charset="0"/>
                <a:ea typeface="微软雅黑"/>
                <a:cs typeface="Arial" panose="020B0604020202020204" pitchFamily="34" charset="0"/>
              </a:rPr>
              <a:t>                                     </a:t>
            </a:r>
            <a:r>
              <a:rPr kumimoji="1" lang="en-US" altLang="zh-CN" sz="1350" kern="1200" dirty="0" err="1">
                <a:latin typeface="Arial" panose="020B0604020202020204" pitchFamily="34" charset="0"/>
                <a:ea typeface="微软雅黑"/>
                <a:cs typeface="Arial" panose="020B0604020202020204" pitchFamily="34" charset="0"/>
              </a:rPr>
              <a:t>Haozhe</a:t>
            </a:r>
            <a:r>
              <a:rPr kumimoji="1" lang="en-US" altLang="zh-CN" sz="1350" kern="1200" dirty="0">
                <a:latin typeface="Arial" panose="020B0604020202020204" pitchFamily="34" charset="0"/>
                <a:ea typeface="微软雅黑"/>
                <a:cs typeface="Arial" panose="020B0604020202020204" pitchFamily="34" charset="0"/>
              </a:rPr>
              <a:t> Zhang (460335162)</a:t>
            </a:r>
          </a:p>
          <a:p>
            <a:pPr defTabSz="685800" fontAlgn="base">
              <a:spcBef>
                <a:spcPct val="0"/>
              </a:spcBef>
              <a:spcAft>
                <a:spcPct val="0"/>
              </a:spcAft>
              <a:buClrTx/>
            </a:pPr>
            <a:r>
              <a:rPr kumimoji="1" lang="en-US" altLang="zh-CN" sz="1350" kern="1200" dirty="0">
                <a:latin typeface="Arial" panose="020B0604020202020204" pitchFamily="34" charset="0"/>
                <a:ea typeface="微软雅黑"/>
                <a:cs typeface="Arial" panose="020B0604020202020204" pitchFamily="34" charset="0"/>
              </a:rPr>
              <a:t>                                     </a:t>
            </a:r>
            <a:r>
              <a:rPr kumimoji="1" lang="en-US" altLang="zh-CN" sz="1350" kern="1200" dirty="0" err="1">
                <a:latin typeface="Arial" panose="020B0604020202020204" pitchFamily="34" charset="0"/>
                <a:ea typeface="微软雅黑"/>
                <a:cs typeface="Arial" panose="020B0604020202020204" pitchFamily="34" charset="0"/>
              </a:rPr>
              <a:t>Kewen</a:t>
            </a:r>
            <a:r>
              <a:rPr kumimoji="1" lang="en-US" altLang="zh-CN" sz="1350" kern="1200" dirty="0">
                <a:latin typeface="Arial" panose="020B0604020202020204" pitchFamily="34" charset="0"/>
                <a:ea typeface="微软雅黑"/>
                <a:cs typeface="Arial" panose="020B0604020202020204" pitchFamily="34" charset="0"/>
              </a:rPr>
              <a:t> </a:t>
            </a:r>
            <a:r>
              <a:rPr kumimoji="1" lang="en-US" altLang="zh-CN" sz="1350" kern="1200" dirty="0" err="1">
                <a:latin typeface="Arial" panose="020B0604020202020204" pitchFamily="34" charset="0"/>
                <a:ea typeface="微软雅黑"/>
                <a:cs typeface="Arial" panose="020B0604020202020204" pitchFamily="34" charset="0"/>
              </a:rPr>
              <a:t>Su</a:t>
            </a:r>
            <a:r>
              <a:rPr kumimoji="1" lang="en-US" altLang="zh-CN" sz="1350" kern="1200" dirty="0">
                <a:latin typeface="Arial" panose="020B0604020202020204" pitchFamily="34" charset="0"/>
                <a:ea typeface="微软雅黑"/>
                <a:cs typeface="Arial" panose="020B0604020202020204" pitchFamily="34" charset="0"/>
              </a:rPr>
              <a:t> (470503539)</a:t>
            </a:r>
            <a:endParaRPr kumimoji="1" lang="zh-CN" altLang="en-US" sz="1350" kern="1200" dirty="0">
              <a:latin typeface="Arial" panose="020B0604020202020204" pitchFamily="34" charset="0"/>
              <a:ea typeface="微软雅黑"/>
              <a:cs typeface="Arial" panose="020B0604020202020204" pitchFamily="34" charset="0"/>
            </a:endParaRPr>
          </a:p>
        </p:txBody>
      </p:sp>
    </p:spTree>
  </p:cSld>
  <p:clrMapOvr>
    <a:masterClrMapping/>
  </p:clrMapOvr>
  <p:transition spd="slow" advTm="3064">
    <p:comb/>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矩形 143"/>
          <p:cNvSpPr/>
          <p:nvPr/>
        </p:nvSpPr>
        <p:spPr>
          <a:xfrm>
            <a:off x="3030141" y="0"/>
            <a:ext cx="3081338" cy="51435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143" name="矩形 142"/>
          <p:cNvSpPr/>
          <p:nvPr/>
        </p:nvSpPr>
        <p:spPr>
          <a:xfrm>
            <a:off x="-5954" y="0"/>
            <a:ext cx="3036095" cy="51435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145" name="矩形 144"/>
          <p:cNvSpPr/>
          <p:nvPr/>
        </p:nvSpPr>
        <p:spPr>
          <a:xfrm>
            <a:off x="6111478" y="0"/>
            <a:ext cx="3043478"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146" name="矩形 145"/>
          <p:cNvSpPr/>
          <p:nvPr/>
        </p:nvSpPr>
        <p:spPr>
          <a:xfrm>
            <a:off x="-35724" y="1"/>
            <a:ext cx="3069437" cy="11474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147" name="矩形 146"/>
          <p:cNvSpPr/>
          <p:nvPr/>
        </p:nvSpPr>
        <p:spPr>
          <a:xfrm>
            <a:off x="3030141" y="-4762"/>
            <a:ext cx="3083719" cy="12086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148" name="矩形 147"/>
          <p:cNvSpPr/>
          <p:nvPr/>
        </p:nvSpPr>
        <p:spPr>
          <a:xfrm>
            <a:off x="6107906" y="0"/>
            <a:ext cx="3070622" cy="1161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pic>
        <p:nvPicPr>
          <p:cNvPr id="57" name="图片 56"/>
          <p:cNvPicPr>
            <a:picLocks noChangeAspect="1"/>
          </p:cNvPicPr>
          <p:nvPr/>
        </p:nvPicPr>
        <p:blipFill rotWithShape="1">
          <a:blip r:embed="rId13"/>
          <a:srcRect t="2054" b="3954"/>
          <a:stretch/>
        </p:blipFill>
        <p:spPr>
          <a:xfrm>
            <a:off x="-2343591" y="-129754"/>
            <a:ext cx="9150193" cy="4910717"/>
          </a:xfrm>
          <a:prstGeom prst="rect">
            <a:avLst/>
          </a:prstGeom>
        </p:spPr>
      </p:pic>
      <p:sp>
        <p:nvSpPr>
          <p:cNvPr id="64" name="矩形 63"/>
          <p:cNvSpPr/>
          <p:nvPr/>
        </p:nvSpPr>
        <p:spPr>
          <a:xfrm>
            <a:off x="-15480" y="5027406"/>
            <a:ext cx="3045620" cy="11609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66" name="矩形 65"/>
          <p:cNvSpPr/>
          <p:nvPr/>
        </p:nvSpPr>
        <p:spPr>
          <a:xfrm>
            <a:off x="6104335" y="5026819"/>
            <a:ext cx="3063717" cy="11668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12" name="文本框 11"/>
          <p:cNvSpPr txBox="1"/>
          <p:nvPr/>
        </p:nvSpPr>
        <p:spPr>
          <a:xfrm>
            <a:off x="3515053" y="1105311"/>
            <a:ext cx="576008" cy="507831"/>
          </a:xfrm>
          <a:prstGeom prst="rect">
            <a:avLst/>
          </a:prstGeom>
          <a:noFill/>
        </p:spPr>
        <p:txBody>
          <a:bodyPr wrap="square" rtlCol="0">
            <a:spAutoFit/>
          </a:bodyPr>
          <a:lstStyle/>
          <a:p>
            <a:pPr defTabSz="685800" fontAlgn="base">
              <a:spcBef>
                <a:spcPct val="0"/>
              </a:spcBef>
              <a:spcAft>
                <a:spcPct val="0"/>
              </a:spcAft>
              <a:buClrTx/>
            </a:pPr>
            <a:r>
              <a:rPr lang="en-US" altLang="zh-CN" sz="2700" kern="1200" dirty="0">
                <a:solidFill>
                  <a:srgbClr val="D7D7D7">
                    <a:lumMod val="50000"/>
                  </a:srgbClr>
                </a:solidFill>
                <a:latin typeface="Impact" panose="020B0806030902050204" pitchFamily="34" charset="0"/>
                <a:ea typeface="宋体" panose="02010600030101010101" pitchFamily="2" charset="-122"/>
                <a:cs typeface="+mn-cs"/>
              </a:rPr>
              <a:t>01</a:t>
            </a:r>
            <a:endParaRPr lang="zh-CN" altLang="en-US" sz="2700" kern="1200" dirty="0">
              <a:solidFill>
                <a:srgbClr val="D7D7D7">
                  <a:lumMod val="50000"/>
                </a:srgbClr>
              </a:solidFill>
              <a:latin typeface="Impact" panose="020B0806030902050204" pitchFamily="34" charset="0"/>
              <a:ea typeface="宋体" panose="02010600030101010101" pitchFamily="2" charset="-122"/>
              <a:cs typeface="+mn-cs"/>
            </a:endParaRPr>
          </a:p>
        </p:txBody>
      </p:sp>
      <p:sp>
        <p:nvSpPr>
          <p:cNvPr id="45" name="文本框 44"/>
          <p:cNvSpPr txBox="1"/>
          <p:nvPr/>
        </p:nvSpPr>
        <p:spPr>
          <a:xfrm>
            <a:off x="4284650" y="1132428"/>
            <a:ext cx="3980302" cy="461665"/>
          </a:xfrm>
          <a:prstGeom prst="rect">
            <a:avLst/>
          </a:prstGeom>
          <a:noFill/>
        </p:spPr>
        <p:txBody>
          <a:bodyPr wrap="square" rtlCol="0">
            <a:spAutoFit/>
          </a:bodyPr>
          <a:lstStyle/>
          <a:p>
            <a:pPr defTabSz="685800" fontAlgn="base">
              <a:spcBef>
                <a:spcPct val="0"/>
              </a:spcBef>
              <a:spcAft>
                <a:spcPct val="0"/>
              </a:spcAft>
              <a:buClrTx/>
            </a:pPr>
            <a:r>
              <a:rPr lang="en-US" altLang="zh-CN" sz="2400" b="1" kern="1200" dirty="0">
                <a:solidFill>
                  <a:srgbClr val="D7D7D7">
                    <a:lumMod val="50000"/>
                  </a:srgbClr>
                </a:solidFill>
                <a:latin typeface="思源黑体 CN Light" panose="020B0300000000000000" pitchFamily="34" charset="-122"/>
                <a:ea typeface="思源黑体 CN Light" panose="020B0300000000000000" pitchFamily="34" charset="-122"/>
                <a:cs typeface="+mn-cs"/>
              </a:rPr>
              <a:t>The Goal Of The Project</a:t>
            </a:r>
            <a:endParaRPr lang="zh-CN" altLang="en-US" sz="2400" b="1" kern="1200" dirty="0">
              <a:solidFill>
                <a:srgbClr val="D7D7D7">
                  <a:lumMod val="50000"/>
                </a:srgbClr>
              </a:solidFill>
              <a:latin typeface="思源黑体 CN Light" panose="020B0300000000000000" pitchFamily="34" charset="-122"/>
              <a:ea typeface="思源黑体 CN Light" panose="020B0300000000000000" pitchFamily="34" charset="-122"/>
              <a:cs typeface="+mn-cs"/>
            </a:endParaRPr>
          </a:p>
        </p:txBody>
      </p:sp>
      <p:grpSp>
        <p:nvGrpSpPr>
          <p:cNvPr id="14" name="PA_组合 13"/>
          <p:cNvGrpSpPr/>
          <p:nvPr>
            <p:custDataLst>
              <p:tags r:id="rId2"/>
            </p:custDataLst>
          </p:nvPr>
        </p:nvGrpSpPr>
        <p:grpSpPr>
          <a:xfrm>
            <a:off x="-1451452" y="1110387"/>
            <a:ext cx="2842957" cy="2842957"/>
            <a:chOff x="-1920755" y="1480516"/>
            <a:chExt cx="3790609" cy="3790609"/>
          </a:xfrm>
        </p:grpSpPr>
        <p:sp>
          <p:nvSpPr>
            <p:cNvPr id="13" name="任意多边形: 形状 12"/>
            <p:cNvSpPr/>
            <p:nvPr/>
          </p:nvSpPr>
          <p:spPr>
            <a:xfrm>
              <a:off x="-1920755" y="1480516"/>
              <a:ext cx="3790609" cy="3790609"/>
            </a:xfrm>
            <a:custGeom>
              <a:avLst/>
              <a:gdLst/>
              <a:ahLst/>
              <a:cxnLst/>
              <a:rect l="0" t="0" r="0" b="0"/>
              <a:pathLst>
                <a:path w="3790609" h="3790609">
                  <a:moveTo>
                    <a:pt x="0" y="0"/>
                  </a:moveTo>
                  <a:lnTo>
                    <a:pt x="3790608" y="0"/>
                  </a:lnTo>
                  <a:lnTo>
                    <a:pt x="3790608" y="3790608"/>
                  </a:lnTo>
                  <a:lnTo>
                    <a:pt x="0" y="3790608"/>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buClrTx/>
              </a:pPr>
              <a:endParaRPr lang="zh-CN" altLang="en-US" sz="1350" kern="1200">
                <a:solidFill>
                  <a:srgbClr val="000000"/>
                </a:solidFill>
                <a:latin typeface="微软雅黑"/>
                <a:ea typeface="微软雅黑"/>
              </a:endParaRPr>
            </a:p>
          </p:txBody>
        </p:sp>
        <p:sp>
          <p:nvSpPr>
            <p:cNvPr id="30" name="PA_Freeform: Shape 41"/>
            <p:cNvSpPr/>
            <p:nvPr>
              <p:custDataLst>
                <p:tags r:id="rId10"/>
              </p:custDataLst>
            </p:nvPr>
          </p:nvSpPr>
          <p:spPr bwMode="auto">
            <a:xfrm rot="5400000">
              <a:off x="9646" y="1480516"/>
              <a:ext cx="1860208" cy="1860208"/>
            </a:xfrm>
            <a:custGeom>
              <a:avLst/>
              <a:gdLst>
                <a:gd name="connsiteX0" fmla="*/ 2304256 w 2304256"/>
                <a:gd name="connsiteY0" fmla="*/ 0 h 2304256"/>
                <a:gd name="connsiteX1" fmla="*/ 2304256 w 2304256"/>
                <a:gd name="connsiteY1" fmla="*/ 2304256 h 2304256"/>
                <a:gd name="connsiteX2" fmla="*/ 2304255 w 2304256"/>
                <a:gd name="connsiteY2" fmla="*/ 2304256 h 2304256"/>
                <a:gd name="connsiteX3" fmla="*/ 0 w 2304256"/>
                <a:gd name="connsiteY3" fmla="*/ 1 h 2304256"/>
                <a:gd name="connsiteX4" fmla="*/ 0 w 2304256"/>
                <a:gd name="connsiteY4" fmla="*/ 0 h 2304256"/>
                <a:gd name="connsiteX5" fmla="*/ 2304256 w 2304256"/>
                <a:gd name="connsiteY5" fmla="*/ 0 h 230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256" h="2304256">
                  <a:moveTo>
                    <a:pt x="2304256" y="0"/>
                  </a:moveTo>
                  <a:lnTo>
                    <a:pt x="2304256" y="2304256"/>
                  </a:lnTo>
                  <a:lnTo>
                    <a:pt x="2304255" y="2304256"/>
                  </a:lnTo>
                  <a:lnTo>
                    <a:pt x="0" y="1"/>
                  </a:lnTo>
                  <a:lnTo>
                    <a:pt x="0" y="0"/>
                  </a:lnTo>
                  <a:lnTo>
                    <a:pt x="2304256" y="0"/>
                  </a:lnTo>
                  <a:close/>
                </a:path>
              </a:pathLst>
            </a:custGeom>
            <a:solidFill>
              <a:schemeClr val="accent6">
                <a:lumMod val="50000"/>
              </a:schemeClr>
            </a:solidFill>
            <a:ln w="19050">
              <a:noFill/>
              <a:round/>
              <a:headEnd/>
              <a:tailEnd/>
            </a:ln>
          </p:spPr>
          <p:txBody>
            <a:bodyPr anchor="ctr"/>
            <a:lstStyle/>
            <a:p>
              <a:pPr algn="ctr" defTabSz="685800" fontAlgn="base">
                <a:spcBef>
                  <a:spcPct val="0"/>
                </a:spcBef>
                <a:spcAft>
                  <a:spcPct val="0"/>
                </a:spcAft>
                <a:buClrTx/>
              </a:pPr>
              <a:endParaRPr sz="1350" kern="1200">
                <a:latin typeface="Arial" panose="020B0604020202020204" pitchFamily="34" charset="0"/>
                <a:ea typeface="宋体" panose="02010600030101010101" pitchFamily="2" charset="-122"/>
                <a:cs typeface="+mn-cs"/>
              </a:endParaRPr>
            </a:p>
          </p:txBody>
        </p:sp>
      </p:grpSp>
      <p:grpSp>
        <p:nvGrpSpPr>
          <p:cNvPr id="19" name="PA_组合 18"/>
          <p:cNvGrpSpPr/>
          <p:nvPr>
            <p:custDataLst>
              <p:tags r:id="rId3"/>
            </p:custDataLst>
          </p:nvPr>
        </p:nvGrpSpPr>
        <p:grpSpPr>
          <a:xfrm>
            <a:off x="-2838327" y="-306586"/>
            <a:ext cx="5605208" cy="5624258"/>
            <a:chOff x="-3759201" y="-393077"/>
            <a:chExt cx="7473610" cy="7499010"/>
          </a:xfrm>
        </p:grpSpPr>
        <p:grpSp>
          <p:nvGrpSpPr>
            <p:cNvPr id="17" name="PA_组合 16"/>
            <p:cNvGrpSpPr/>
            <p:nvPr>
              <p:custDataLst>
                <p:tags r:id="rId8"/>
              </p:custDataLst>
            </p:nvPr>
          </p:nvGrpSpPr>
          <p:grpSpPr>
            <a:xfrm>
              <a:off x="-14514" y="3340724"/>
              <a:ext cx="3728923" cy="3765209"/>
              <a:chOff x="-14514" y="3340724"/>
              <a:chExt cx="3728923" cy="3765209"/>
            </a:xfrm>
          </p:grpSpPr>
          <p:sp>
            <p:nvSpPr>
              <p:cNvPr id="15" name="任意多边形: 形状 14"/>
              <p:cNvSpPr/>
              <p:nvPr/>
            </p:nvSpPr>
            <p:spPr>
              <a:xfrm>
                <a:off x="0" y="3340724"/>
                <a:ext cx="3714409" cy="3765209"/>
              </a:xfrm>
              <a:custGeom>
                <a:avLst/>
                <a:gdLst/>
                <a:ahLst/>
                <a:cxnLst/>
                <a:rect l="0" t="0" r="0" b="0"/>
                <a:pathLst>
                  <a:path w="3714409" h="3765209">
                    <a:moveTo>
                      <a:pt x="0" y="0"/>
                    </a:moveTo>
                    <a:lnTo>
                      <a:pt x="3714408" y="0"/>
                    </a:lnTo>
                    <a:lnTo>
                      <a:pt x="3714408" y="3765208"/>
                    </a:lnTo>
                    <a:lnTo>
                      <a:pt x="0" y="3765208"/>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buClrTx/>
                </a:pPr>
                <a:endParaRPr lang="zh-CN" altLang="en-US" sz="1350" kern="1200">
                  <a:solidFill>
                    <a:srgbClr val="000000"/>
                  </a:solidFill>
                  <a:latin typeface="微软雅黑"/>
                  <a:ea typeface="微软雅黑"/>
                </a:endParaRPr>
              </a:p>
            </p:txBody>
          </p:sp>
          <p:sp>
            <p:nvSpPr>
              <p:cNvPr id="29" name="PA_Freeform: Shape 42"/>
              <p:cNvSpPr/>
              <p:nvPr>
                <p:custDataLst>
                  <p:tags r:id="rId9"/>
                </p:custDataLst>
              </p:nvPr>
            </p:nvSpPr>
            <p:spPr bwMode="auto">
              <a:xfrm rot="10800000">
                <a:off x="-14514" y="3340724"/>
                <a:ext cx="1860208" cy="1860208"/>
              </a:xfrm>
              <a:custGeom>
                <a:avLst/>
                <a:gdLst>
                  <a:gd name="connsiteX0" fmla="*/ 0 w 2304255"/>
                  <a:gd name="connsiteY0" fmla="*/ 0 h 2304255"/>
                  <a:gd name="connsiteX1" fmla="*/ 2304255 w 2304255"/>
                  <a:gd name="connsiteY1" fmla="*/ 2304255 h 2304255"/>
                  <a:gd name="connsiteX2" fmla="*/ 0 w 2304255"/>
                  <a:gd name="connsiteY2" fmla="*/ 2304255 h 2304255"/>
                  <a:gd name="connsiteX3" fmla="*/ 0 w 2304255"/>
                  <a:gd name="connsiteY3" fmla="*/ 0 h 2304255"/>
                </a:gdLst>
                <a:ahLst/>
                <a:cxnLst>
                  <a:cxn ang="0">
                    <a:pos x="connsiteX0" y="connsiteY0"/>
                  </a:cxn>
                  <a:cxn ang="0">
                    <a:pos x="connsiteX1" y="connsiteY1"/>
                  </a:cxn>
                  <a:cxn ang="0">
                    <a:pos x="connsiteX2" y="connsiteY2"/>
                  </a:cxn>
                  <a:cxn ang="0">
                    <a:pos x="connsiteX3" y="connsiteY3"/>
                  </a:cxn>
                </a:cxnLst>
                <a:rect l="l" t="t" r="r" b="b"/>
                <a:pathLst>
                  <a:path w="2304255" h="2304255">
                    <a:moveTo>
                      <a:pt x="0" y="0"/>
                    </a:moveTo>
                    <a:lnTo>
                      <a:pt x="2304255" y="2304255"/>
                    </a:lnTo>
                    <a:lnTo>
                      <a:pt x="0" y="2304255"/>
                    </a:lnTo>
                    <a:lnTo>
                      <a:pt x="0" y="0"/>
                    </a:lnTo>
                    <a:close/>
                  </a:path>
                </a:pathLst>
              </a:custGeom>
              <a:solidFill>
                <a:schemeClr val="accent6">
                  <a:lumMod val="50000"/>
                </a:schemeClr>
              </a:solidFill>
              <a:ln w="19050">
                <a:noFill/>
                <a:round/>
                <a:headEnd/>
                <a:tailEnd/>
              </a:ln>
            </p:spPr>
            <p:txBody>
              <a:bodyPr anchor="ctr"/>
              <a:lstStyle/>
              <a:p>
                <a:pPr algn="ctr" defTabSz="685800" fontAlgn="base">
                  <a:spcBef>
                    <a:spcPct val="0"/>
                  </a:spcBef>
                  <a:spcAft>
                    <a:spcPct val="0"/>
                  </a:spcAft>
                  <a:buClrTx/>
                </a:pPr>
                <a:endParaRPr sz="1350" kern="1200">
                  <a:latin typeface="Arial" panose="020B0604020202020204" pitchFamily="34" charset="0"/>
                  <a:ea typeface="宋体" panose="02010600030101010101" pitchFamily="2" charset="-122"/>
                  <a:cs typeface="+mn-cs"/>
                </a:endParaRPr>
              </a:p>
            </p:txBody>
          </p:sp>
        </p:grpSp>
        <p:sp>
          <p:nvSpPr>
            <p:cNvPr id="18" name="任意多边形: 形状 17"/>
            <p:cNvSpPr/>
            <p:nvPr/>
          </p:nvSpPr>
          <p:spPr>
            <a:xfrm>
              <a:off x="-3759201" y="-393077"/>
              <a:ext cx="7473610" cy="7499010"/>
            </a:xfrm>
            <a:custGeom>
              <a:avLst/>
              <a:gdLst/>
              <a:ahLst/>
              <a:cxnLst/>
              <a:rect l="0" t="0" r="0" b="0"/>
              <a:pathLst>
                <a:path w="7473610" h="7499010">
                  <a:moveTo>
                    <a:pt x="0" y="0"/>
                  </a:moveTo>
                  <a:lnTo>
                    <a:pt x="7473609" y="0"/>
                  </a:lnTo>
                  <a:lnTo>
                    <a:pt x="7473609" y="7499009"/>
                  </a:lnTo>
                  <a:lnTo>
                    <a:pt x="0" y="7499009"/>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buClrTx/>
              </a:pPr>
              <a:endParaRPr lang="zh-CN" altLang="en-US" sz="1350" kern="1200">
                <a:solidFill>
                  <a:srgbClr val="000000"/>
                </a:solidFill>
                <a:latin typeface="微软雅黑"/>
                <a:ea typeface="微软雅黑"/>
              </a:endParaRPr>
            </a:p>
          </p:txBody>
        </p:sp>
      </p:grpSp>
      <p:grpSp>
        <p:nvGrpSpPr>
          <p:cNvPr id="31" name="PA_组合 30"/>
          <p:cNvGrpSpPr/>
          <p:nvPr>
            <p:custDataLst>
              <p:tags r:id="rId4"/>
            </p:custDataLst>
          </p:nvPr>
        </p:nvGrpSpPr>
        <p:grpSpPr>
          <a:xfrm>
            <a:off x="-1868801" y="1493095"/>
            <a:ext cx="4022273" cy="2002973"/>
            <a:chOff x="-2491734" y="1990794"/>
            <a:chExt cx="5363030" cy="2670630"/>
          </a:xfrm>
        </p:grpSpPr>
        <p:sp>
          <p:nvSpPr>
            <p:cNvPr id="26" name="任意多边形: 形状 25"/>
            <p:cNvSpPr/>
            <p:nvPr/>
          </p:nvSpPr>
          <p:spPr>
            <a:xfrm>
              <a:off x="-2491734" y="1990794"/>
              <a:ext cx="5363030" cy="2670630"/>
            </a:xfrm>
            <a:custGeom>
              <a:avLst/>
              <a:gdLst/>
              <a:ahLst/>
              <a:cxnLst/>
              <a:rect l="0" t="0" r="0" b="0"/>
              <a:pathLst>
                <a:path w="5363030" h="2670630">
                  <a:moveTo>
                    <a:pt x="0" y="0"/>
                  </a:moveTo>
                  <a:lnTo>
                    <a:pt x="5363029" y="0"/>
                  </a:lnTo>
                  <a:lnTo>
                    <a:pt x="5363029" y="2670629"/>
                  </a:lnTo>
                  <a:lnTo>
                    <a:pt x="0" y="2670629"/>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buClrTx/>
              </a:pPr>
              <a:endParaRPr lang="zh-CN" altLang="en-US" sz="1350" kern="1200">
                <a:solidFill>
                  <a:srgbClr val="000000"/>
                </a:solidFill>
                <a:latin typeface="微软雅黑"/>
                <a:ea typeface="微软雅黑"/>
              </a:endParaRPr>
            </a:p>
          </p:txBody>
        </p:sp>
        <p:sp>
          <p:nvSpPr>
            <p:cNvPr id="8" name="PA_菱形 7"/>
            <p:cNvSpPr/>
            <p:nvPr>
              <p:custDataLst>
                <p:tags r:id="rId7"/>
              </p:custDataLst>
            </p:nvPr>
          </p:nvSpPr>
          <p:spPr>
            <a:xfrm>
              <a:off x="200667" y="1990794"/>
              <a:ext cx="2670629" cy="2670629"/>
            </a:xfrm>
            <a:prstGeom prst="diamond">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buClrTx/>
              </a:pPr>
              <a:endParaRPr lang="zh-CN" altLang="en-US" sz="1350" kern="1200">
                <a:solidFill>
                  <a:srgbClr val="000000"/>
                </a:solidFill>
                <a:latin typeface="微软雅黑"/>
                <a:ea typeface="微软雅黑"/>
              </a:endParaRPr>
            </a:p>
          </p:txBody>
        </p:sp>
      </p:grpSp>
      <p:sp>
        <p:nvSpPr>
          <p:cNvPr id="32" name="任意多边形: 形状 31"/>
          <p:cNvSpPr/>
          <p:nvPr/>
        </p:nvSpPr>
        <p:spPr>
          <a:xfrm>
            <a:off x="-1610612736" y="683851"/>
            <a:ext cx="1610612735" cy="1304543"/>
          </a:xfrm>
          <a:custGeom>
            <a:avLst/>
            <a:gdLst/>
            <a:ahLst/>
            <a:cxnLst/>
            <a:rect l="0" t="0" r="0" b="0"/>
            <a:pathLst>
              <a:path w="2147483647" h="1739390">
                <a:moveTo>
                  <a:pt x="2147483647" y="0"/>
                </a:moveTo>
                <a:lnTo>
                  <a:pt x="0" y="0"/>
                </a:lnTo>
                <a:lnTo>
                  <a:pt x="0" y="1739389"/>
                </a:lnTo>
                <a:lnTo>
                  <a:pt x="2147483647" y="1739389"/>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buClrTx/>
            </a:pPr>
            <a:endParaRPr lang="zh-CN" altLang="en-US" sz="1350" kern="1200">
              <a:solidFill>
                <a:srgbClr val="000000"/>
              </a:solidFill>
              <a:latin typeface="微软雅黑"/>
              <a:ea typeface="微软雅黑"/>
            </a:endParaRPr>
          </a:p>
        </p:txBody>
      </p:sp>
      <p:sp>
        <p:nvSpPr>
          <p:cNvPr id="33" name="任意多边形: 形状 32"/>
          <p:cNvSpPr/>
          <p:nvPr/>
        </p:nvSpPr>
        <p:spPr>
          <a:xfrm>
            <a:off x="-1610612736" y="683851"/>
            <a:ext cx="1610612735" cy="1304543"/>
          </a:xfrm>
          <a:custGeom>
            <a:avLst/>
            <a:gdLst/>
            <a:ahLst/>
            <a:cxnLst/>
            <a:rect l="0" t="0" r="0" b="0"/>
            <a:pathLst>
              <a:path w="2147483647" h="1739390">
                <a:moveTo>
                  <a:pt x="2147483647" y="0"/>
                </a:moveTo>
                <a:lnTo>
                  <a:pt x="0" y="0"/>
                </a:lnTo>
                <a:lnTo>
                  <a:pt x="0" y="1739389"/>
                </a:lnTo>
                <a:lnTo>
                  <a:pt x="2147483647" y="1739389"/>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buClrTx/>
            </a:pPr>
            <a:endParaRPr lang="zh-CN" altLang="en-US" sz="1350" kern="1200">
              <a:solidFill>
                <a:srgbClr val="000000"/>
              </a:solidFill>
              <a:latin typeface="微软雅黑"/>
              <a:ea typeface="微软雅黑"/>
            </a:endParaRPr>
          </a:p>
        </p:txBody>
      </p:sp>
      <p:sp>
        <p:nvSpPr>
          <p:cNvPr id="34" name="任意多边形: 形状 33"/>
          <p:cNvSpPr/>
          <p:nvPr/>
        </p:nvSpPr>
        <p:spPr>
          <a:xfrm>
            <a:off x="-1610612736" y="683851"/>
            <a:ext cx="1610612735" cy="1304543"/>
          </a:xfrm>
          <a:custGeom>
            <a:avLst/>
            <a:gdLst/>
            <a:ahLst/>
            <a:cxnLst/>
            <a:rect l="0" t="0" r="0" b="0"/>
            <a:pathLst>
              <a:path w="2147483647" h="1739390">
                <a:moveTo>
                  <a:pt x="2147483647" y="0"/>
                </a:moveTo>
                <a:lnTo>
                  <a:pt x="0" y="0"/>
                </a:lnTo>
                <a:lnTo>
                  <a:pt x="0" y="1739389"/>
                </a:lnTo>
                <a:lnTo>
                  <a:pt x="2147483647" y="1739389"/>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buClrTx/>
            </a:pPr>
            <a:endParaRPr lang="zh-CN" altLang="en-US" sz="1350" kern="1200">
              <a:solidFill>
                <a:srgbClr val="000000"/>
              </a:solidFill>
              <a:latin typeface="微软雅黑"/>
              <a:ea typeface="微软雅黑"/>
            </a:endParaRPr>
          </a:p>
        </p:txBody>
      </p:sp>
      <p:sp>
        <p:nvSpPr>
          <p:cNvPr id="44" name="任意多边形: 形状 43"/>
          <p:cNvSpPr/>
          <p:nvPr/>
        </p:nvSpPr>
        <p:spPr>
          <a:xfrm>
            <a:off x="-1610612736" y="683851"/>
            <a:ext cx="1610612735" cy="1304543"/>
          </a:xfrm>
          <a:custGeom>
            <a:avLst/>
            <a:gdLst/>
            <a:ahLst/>
            <a:cxnLst/>
            <a:rect l="0" t="0" r="0" b="0"/>
            <a:pathLst>
              <a:path w="2147483647" h="1739390">
                <a:moveTo>
                  <a:pt x="2147483647" y="0"/>
                </a:moveTo>
                <a:lnTo>
                  <a:pt x="0" y="0"/>
                </a:lnTo>
                <a:lnTo>
                  <a:pt x="0" y="1739389"/>
                </a:lnTo>
                <a:lnTo>
                  <a:pt x="2147483647" y="1739389"/>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buClrTx/>
            </a:pPr>
            <a:endParaRPr lang="zh-CN" altLang="en-US" sz="1350" kern="1200">
              <a:solidFill>
                <a:srgbClr val="000000"/>
              </a:solidFill>
              <a:latin typeface="微软雅黑"/>
              <a:ea typeface="微软雅黑"/>
            </a:endParaRPr>
          </a:p>
        </p:txBody>
      </p:sp>
      <p:grpSp>
        <p:nvGrpSpPr>
          <p:cNvPr id="48" name="PA_组合 47"/>
          <p:cNvGrpSpPr/>
          <p:nvPr>
            <p:custDataLst>
              <p:tags r:id="rId5"/>
            </p:custDataLst>
          </p:nvPr>
        </p:nvGrpSpPr>
        <p:grpSpPr>
          <a:xfrm>
            <a:off x="4119612" y="1091023"/>
            <a:ext cx="27001" cy="1000351"/>
            <a:chOff x="5492815" y="948815"/>
            <a:chExt cx="36001" cy="1333801"/>
          </a:xfrm>
        </p:grpSpPr>
        <p:sp>
          <p:nvSpPr>
            <p:cNvPr id="46" name="PA_矩形 45"/>
            <p:cNvSpPr/>
            <p:nvPr>
              <p:custDataLst>
                <p:tags r:id="rId6"/>
              </p:custDataLst>
            </p:nvPr>
          </p:nvSpPr>
          <p:spPr>
            <a:xfrm>
              <a:off x="5492816" y="948815"/>
              <a:ext cx="36000" cy="64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buClrTx/>
              </a:pPr>
              <a:endParaRPr lang="zh-CN" altLang="en-US" sz="1350" kern="1200">
                <a:solidFill>
                  <a:srgbClr val="000000"/>
                </a:solidFill>
                <a:latin typeface="微软雅黑"/>
                <a:ea typeface="微软雅黑"/>
              </a:endParaRPr>
            </a:p>
          </p:txBody>
        </p:sp>
        <p:sp>
          <p:nvSpPr>
            <p:cNvPr id="47" name="任意多边形: 形状 46"/>
            <p:cNvSpPr/>
            <p:nvPr/>
          </p:nvSpPr>
          <p:spPr>
            <a:xfrm>
              <a:off x="5492815" y="948815"/>
              <a:ext cx="36001" cy="1333801"/>
            </a:xfrm>
            <a:custGeom>
              <a:avLst/>
              <a:gdLst/>
              <a:ahLst/>
              <a:cxnLst/>
              <a:rect l="0" t="0" r="0" b="0"/>
              <a:pathLst>
                <a:path w="36001" h="1333801">
                  <a:moveTo>
                    <a:pt x="0" y="0"/>
                  </a:moveTo>
                  <a:lnTo>
                    <a:pt x="36000" y="0"/>
                  </a:lnTo>
                  <a:lnTo>
                    <a:pt x="36000" y="1333800"/>
                  </a:lnTo>
                  <a:lnTo>
                    <a:pt x="0" y="1333800"/>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buClrTx/>
              </a:pPr>
              <a:endParaRPr lang="zh-CN" altLang="en-US" sz="1350" kern="1200">
                <a:solidFill>
                  <a:srgbClr val="000000"/>
                </a:solidFill>
                <a:latin typeface="微软雅黑"/>
                <a:ea typeface="微软雅黑"/>
              </a:endParaRPr>
            </a:p>
          </p:txBody>
        </p:sp>
      </p:grpSp>
      <p:sp>
        <p:nvSpPr>
          <p:cNvPr id="62" name="文本框 61"/>
          <p:cNvSpPr txBox="1"/>
          <p:nvPr/>
        </p:nvSpPr>
        <p:spPr>
          <a:xfrm>
            <a:off x="3515053" y="1859907"/>
            <a:ext cx="576008" cy="507831"/>
          </a:xfrm>
          <a:prstGeom prst="rect">
            <a:avLst/>
          </a:prstGeom>
          <a:noFill/>
        </p:spPr>
        <p:txBody>
          <a:bodyPr wrap="square" rtlCol="0">
            <a:spAutoFit/>
          </a:bodyPr>
          <a:lstStyle/>
          <a:p>
            <a:pPr defTabSz="685800" fontAlgn="base">
              <a:spcBef>
                <a:spcPct val="0"/>
              </a:spcBef>
              <a:spcAft>
                <a:spcPct val="0"/>
              </a:spcAft>
              <a:buClrTx/>
            </a:pPr>
            <a:r>
              <a:rPr lang="en-US" altLang="zh-CN" sz="2700" kern="1200" dirty="0">
                <a:solidFill>
                  <a:srgbClr val="D7D7D7">
                    <a:lumMod val="50000"/>
                  </a:srgbClr>
                </a:solidFill>
                <a:latin typeface="Impact" panose="020B0806030902050204" pitchFamily="34" charset="0"/>
                <a:ea typeface="宋体" panose="02010600030101010101" pitchFamily="2" charset="-122"/>
                <a:cs typeface="+mn-cs"/>
              </a:rPr>
              <a:t>02</a:t>
            </a:r>
            <a:endParaRPr lang="zh-CN" altLang="en-US" sz="2700" kern="1200" dirty="0">
              <a:solidFill>
                <a:srgbClr val="D7D7D7">
                  <a:lumMod val="50000"/>
                </a:srgbClr>
              </a:solidFill>
              <a:latin typeface="Impact" panose="020B0806030902050204" pitchFamily="34" charset="0"/>
              <a:ea typeface="宋体" panose="02010600030101010101" pitchFamily="2" charset="-122"/>
              <a:cs typeface="+mn-cs"/>
            </a:endParaRPr>
          </a:p>
        </p:txBody>
      </p:sp>
      <p:sp>
        <p:nvSpPr>
          <p:cNvPr id="63" name="文本框 62"/>
          <p:cNvSpPr txBox="1"/>
          <p:nvPr/>
        </p:nvSpPr>
        <p:spPr>
          <a:xfrm>
            <a:off x="4284650" y="1887024"/>
            <a:ext cx="3554327" cy="461665"/>
          </a:xfrm>
          <a:prstGeom prst="rect">
            <a:avLst/>
          </a:prstGeom>
          <a:noFill/>
        </p:spPr>
        <p:txBody>
          <a:bodyPr wrap="square" rtlCol="0">
            <a:spAutoFit/>
          </a:bodyPr>
          <a:lstStyle/>
          <a:p>
            <a:pPr defTabSz="685800" fontAlgn="base">
              <a:spcBef>
                <a:spcPct val="0"/>
              </a:spcBef>
              <a:spcAft>
                <a:spcPct val="0"/>
              </a:spcAft>
              <a:buClrTx/>
            </a:pPr>
            <a:r>
              <a:rPr lang="en-US" altLang="zh-CN" sz="2400" b="1" kern="1200" dirty="0">
                <a:solidFill>
                  <a:srgbClr val="D7D7D7">
                    <a:lumMod val="50000"/>
                  </a:srgbClr>
                </a:solidFill>
                <a:latin typeface="思源黑体 CN Light" panose="020B0300000000000000" pitchFamily="34" charset="-122"/>
                <a:ea typeface="思源黑体 CN Light" panose="020B0300000000000000" pitchFamily="34" charset="-122"/>
                <a:cs typeface="+mn-cs"/>
              </a:rPr>
              <a:t>Problem Exploration</a:t>
            </a:r>
            <a:endParaRPr lang="zh-CN" altLang="en-US" sz="2400" b="1" kern="1200" dirty="0">
              <a:solidFill>
                <a:srgbClr val="D7D7D7">
                  <a:lumMod val="50000"/>
                </a:srgbClr>
              </a:solidFill>
              <a:latin typeface="思源黑体 CN Light" panose="020B0300000000000000" pitchFamily="34" charset="-122"/>
              <a:ea typeface="思源黑体 CN Light" panose="020B0300000000000000" pitchFamily="34" charset="-122"/>
              <a:cs typeface="+mn-cs"/>
            </a:endParaRPr>
          </a:p>
        </p:txBody>
      </p:sp>
      <p:sp>
        <p:nvSpPr>
          <p:cNvPr id="67" name="文本框 66"/>
          <p:cNvSpPr txBox="1"/>
          <p:nvPr/>
        </p:nvSpPr>
        <p:spPr>
          <a:xfrm>
            <a:off x="3515053" y="2619029"/>
            <a:ext cx="576008" cy="507831"/>
          </a:xfrm>
          <a:prstGeom prst="rect">
            <a:avLst/>
          </a:prstGeom>
          <a:noFill/>
        </p:spPr>
        <p:txBody>
          <a:bodyPr wrap="square" rtlCol="0">
            <a:spAutoFit/>
          </a:bodyPr>
          <a:lstStyle/>
          <a:p>
            <a:pPr defTabSz="685800" fontAlgn="base">
              <a:spcBef>
                <a:spcPct val="0"/>
              </a:spcBef>
              <a:spcAft>
                <a:spcPct val="0"/>
              </a:spcAft>
              <a:buClrTx/>
            </a:pPr>
            <a:r>
              <a:rPr lang="en-US" altLang="zh-CN" sz="2700" kern="1200" dirty="0">
                <a:solidFill>
                  <a:srgbClr val="D7D7D7">
                    <a:lumMod val="50000"/>
                  </a:srgbClr>
                </a:solidFill>
                <a:latin typeface="Impact" panose="020B0806030902050204" pitchFamily="34" charset="0"/>
                <a:ea typeface="宋体" panose="02010600030101010101" pitchFamily="2" charset="-122"/>
                <a:cs typeface="+mn-cs"/>
              </a:rPr>
              <a:t>03</a:t>
            </a:r>
            <a:endParaRPr lang="zh-CN" altLang="en-US" sz="2700" kern="1200" dirty="0">
              <a:solidFill>
                <a:srgbClr val="D7D7D7">
                  <a:lumMod val="50000"/>
                </a:srgbClr>
              </a:solidFill>
              <a:latin typeface="Impact" panose="020B0806030902050204" pitchFamily="34" charset="0"/>
              <a:ea typeface="宋体" panose="02010600030101010101" pitchFamily="2" charset="-122"/>
              <a:cs typeface="+mn-cs"/>
            </a:endParaRPr>
          </a:p>
        </p:txBody>
      </p:sp>
      <p:sp>
        <p:nvSpPr>
          <p:cNvPr id="68" name="文本框 67"/>
          <p:cNvSpPr txBox="1"/>
          <p:nvPr/>
        </p:nvSpPr>
        <p:spPr>
          <a:xfrm>
            <a:off x="4284649" y="2646146"/>
            <a:ext cx="3791696" cy="461665"/>
          </a:xfrm>
          <a:prstGeom prst="rect">
            <a:avLst/>
          </a:prstGeom>
          <a:noFill/>
        </p:spPr>
        <p:txBody>
          <a:bodyPr wrap="square" rtlCol="0">
            <a:spAutoFit/>
          </a:bodyPr>
          <a:lstStyle/>
          <a:p>
            <a:pPr defTabSz="685800" fontAlgn="base">
              <a:spcBef>
                <a:spcPct val="0"/>
              </a:spcBef>
              <a:spcAft>
                <a:spcPct val="0"/>
              </a:spcAft>
              <a:buClrTx/>
            </a:pPr>
            <a:r>
              <a:rPr lang="en-US" altLang="zh-CN" sz="2400" b="1" kern="1200" dirty="0">
                <a:solidFill>
                  <a:srgbClr val="D7D7D7">
                    <a:lumMod val="50000"/>
                  </a:srgbClr>
                </a:solidFill>
                <a:latin typeface="思源黑体 CN Light" panose="020B0300000000000000" pitchFamily="34" charset="-122"/>
                <a:ea typeface="思源黑体 CN Light" panose="020B0300000000000000" pitchFamily="34" charset="-122"/>
                <a:cs typeface="+mn-cs"/>
              </a:rPr>
              <a:t>Alternative Approaches</a:t>
            </a:r>
            <a:endParaRPr lang="zh-CN" altLang="en-US" sz="2400" b="1" kern="1200" dirty="0">
              <a:solidFill>
                <a:srgbClr val="D7D7D7">
                  <a:lumMod val="50000"/>
                </a:srgbClr>
              </a:solidFill>
              <a:latin typeface="思源黑体 CN Light" panose="020B0300000000000000" pitchFamily="34" charset="-122"/>
              <a:ea typeface="思源黑体 CN Light" panose="020B0300000000000000" pitchFamily="34" charset="-122"/>
              <a:cs typeface="+mn-cs"/>
            </a:endParaRPr>
          </a:p>
        </p:txBody>
      </p:sp>
      <p:sp>
        <p:nvSpPr>
          <p:cNvPr id="69" name="文本框 68"/>
          <p:cNvSpPr txBox="1"/>
          <p:nvPr/>
        </p:nvSpPr>
        <p:spPr>
          <a:xfrm>
            <a:off x="3515053" y="3444076"/>
            <a:ext cx="576008" cy="507831"/>
          </a:xfrm>
          <a:prstGeom prst="rect">
            <a:avLst/>
          </a:prstGeom>
          <a:noFill/>
        </p:spPr>
        <p:txBody>
          <a:bodyPr wrap="square" rtlCol="0">
            <a:spAutoFit/>
          </a:bodyPr>
          <a:lstStyle/>
          <a:p>
            <a:pPr defTabSz="685800" fontAlgn="base">
              <a:spcBef>
                <a:spcPct val="0"/>
              </a:spcBef>
              <a:spcAft>
                <a:spcPct val="0"/>
              </a:spcAft>
              <a:buClrTx/>
            </a:pPr>
            <a:r>
              <a:rPr lang="en-US" altLang="zh-CN" sz="2700" kern="1200" dirty="0">
                <a:solidFill>
                  <a:srgbClr val="D7D7D7">
                    <a:lumMod val="50000"/>
                  </a:srgbClr>
                </a:solidFill>
                <a:latin typeface="Impact" panose="020B0806030902050204" pitchFamily="34" charset="0"/>
                <a:ea typeface="宋体" panose="02010600030101010101" pitchFamily="2" charset="-122"/>
                <a:cs typeface="+mn-cs"/>
              </a:rPr>
              <a:t>04</a:t>
            </a:r>
            <a:endParaRPr lang="zh-CN" altLang="en-US" sz="2700" kern="1200" dirty="0">
              <a:solidFill>
                <a:srgbClr val="D7D7D7">
                  <a:lumMod val="50000"/>
                </a:srgbClr>
              </a:solidFill>
              <a:latin typeface="Impact" panose="020B0806030902050204" pitchFamily="34" charset="0"/>
              <a:ea typeface="宋体" panose="02010600030101010101" pitchFamily="2" charset="-122"/>
              <a:cs typeface="+mn-cs"/>
            </a:endParaRPr>
          </a:p>
        </p:txBody>
      </p:sp>
      <p:sp>
        <p:nvSpPr>
          <p:cNvPr id="70" name="文本框 69"/>
          <p:cNvSpPr txBox="1"/>
          <p:nvPr/>
        </p:nvSpPr>
        <p:spPr>
          <a:xfrm>
            <a:off x="4284650" y="3444076"/>
            <a:ext cx="3980302" cy="461665"/>
          </a:xfrm>
          <a:prstGeom prst="rect">
            <a:avLst/>
          </a:prstGeom>
          <a:noFill/>
        </p:spPr>
        <p:txBody>
          <a:bodyPr wrap="square" rtlCol="0">
            <a:spAutoFit/>
          </a:bodyPr>
          <a:lstStyle/>
          <a:p>
            <a:pPr defTabSz="685800" fontAlgn="base">
              <a:spcBef>
                <a:spcPct val="0"/>
              </a:spcBef>
              <a:spcAft>
                <a:spcPct val="0"/>
              </a:spcAft>
              <a:buClrTx/>
            </a:pPr>
            <a:r>
              <a:rPr lang="en-AU" altLang="zh-CN" sz="2400" b="1" kern="1200" dirty="0">
                <a:solidFill>
                  <a:srgbClr val="D7D7D7">
                    <a:lumMod val="50000"/>
                  </a:srgbClr>
                </a:solidFill>
                <a:latin typeface="思源黑体 CN Light" panose="020B0300000000000000" pitchFamily="34" charset="-122"/>
                <a:ea typeface="思源黑体 CN Light" panose="020B0300000000000000" pitchFamily="34" charset="-122"/>
                <a:cs typeface="+mn-cs"/>
              </a:rPr>
              <a:t>Preliminary Plan</a:t>
            </a:r>
            <a:endParaRPr lang="zh-CN" altLang="en-US" sz="2400" b="1" kern="1200" dirty="0">
              <a:solidFill>
                <a:srgbClr val="D7D7D7">
                  <a:lumMod val="50000"/>
                </a:srgbClr>
              </a:solidFill>
              <a:latin typeface="思源黑体 CN Light" panose="020B0300000000000000" pitchFamily="34" charset="-122"/>
              <a:ea typeface="思源黑体 CN Light" panose="020B0300000000000000" pitchFamily="34" charset="-122"/>
              <a:cs typeface="+mn-cs"/>
            </a:endParaRPr>
          </a:p>
        </p:txBody>
      </p:sp>
      <p:sp>
        <p:nvSpPr>
          <p:cNvPr id="65" name="矩形 64"/>
          <p:cNvSpPr/>
          <p:nvPr/>
        </p:nvSpPr>
        <p:spPr>
          <a:xfrm>
            <a:off x="3030141" y="5027406"/>
            <a:ext cx="3081338" cy="11609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dirty="0">
              <a:solidFill>
                <a:srgbClr val="FFFFFF"/>
              </a:solidFill>
              <a:latin typeface="微软雅黑"/>
              <a:ea typeface="微软雅黑"/>
            </a:endParaRPr>
          </a:p>
        </p:txBody>
      </p:sp>
      <p:sp>
        <p:nvSpPr>
          <p:cNvPr id="2" name="文本框 1">
            <a:extLst>
              <a:ext uri="{FF2B5EF4-FFF2-40B4-BE49-F238E27FC236}">
                <a16:creationId xmlns:a16="http://schemas.microsoft.com/office/drawing/2014/main" id="{E29475A9-76F9-554B-A7CF-2F11AFB052A5}"/>
              </a:ext>
            </a:extLst>
          </p:cNvPr>
          <p:cNvSpPr txBox="1"/>
          <p:nvPr/>
        </p:nvSpPr>
        <p:spPr>
          <a:xfrm>
            <a:off x="589985" y="2208949"/>
            <a:ext cx="1515794" cy="646331"/>
          </a:xfrm>
          <a:prstGeom prst="rect">
            <a:avLst/>
          </a:prstGeom>
          <a:noFill/>
        </p:spPr>
        <p:txBody>
          <a:bodyPr wrap="square" rtlCol="0">
            <a:spAutoFit/>
          </a:bodyPr>
          <a:lstStyle/>
          <a:p>
            <a:pPr defTabSz="685800" fontAlgn="base">
              <a:spcBef>
                <a:spcPct val="0"/>
              </a:spcBef>
              <a:spcAft>
                <a:spcPct val="0"/>
              </a:spcAft>
              <a:buClrTx/>
            </a:pPr>
            <a:r>
              <a:rPr kumimoji="1" lang="en-US" altLang="zh-CN" sz="3600" kern="1200" dirty="0">
                <a:latin typeface="Comic Sans MS" panose="030F0902030302020204" pitchFamily="66" charset="0"/>
                <a:ea typeface="宋体" panose="02010600030101010101" pitchFamily="2" charset="-122"/>
                <a:cs typeface="+mn-cs"/>
              </a:rPr>
              <a:t>LIST</a:t>
            </a:r>
            <a:endParaRPr kumimoji="1" lang="zh-CN" altLang="en-US" sz="3600" kern="1200" dirty="0">
              <a:latin typeface="Comic Sans MS" panose="030F0902030302020204" pitchFamily="66" charset="0"/>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xmlns:a14="http://schemas.microsoft.com/office/drawing/2010/main">
      <p:transition spd="slow" advTm="0">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矩形 143"/>
          <p:cNvSpPr/>
          <p:nvPr/>
        </p:nvSpPr>
        <p:spPr>
          <a:xfrm>
            <a:off x="3030142" y="-4762"/>
            <a:ext cx="3074193" cy="515302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143" name="矩形 142"/>
          <p:cNvSpPr/>
          <p:nvPr/>
        </p:nvSpPr>
        <p:spPr>
          <a:xfrm>
            <a:off x="-5954" y="0"/>
            <a:ext cx="3039667" cy="51435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145" name="矩形 144"/>
          <p:cNvSpPr/>
          <p:nvPr/>
        </p:nvSpPr>
        <p:spPr>
          <a:xfrm>
            <a:off x="6104335" y="0"/>
            <a:ext cx="3069431"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146" name="矩形 145"/>
          <p:cNvSpPr/>
          <p:nvPr/>
        </p:nvSpPr>
        <p:spPr>
          <a:xfrm>
            <a:off x="3572" y="1"/>
            <a:ext cx="3030141" cy="1161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147" name="矩形 146"/>
          <p:cNvSpPr/>
          <p:nvPr/>
        </p:nvSpPr>
        <p:spPr>
          <a:xfrm>
            <a:off x="3030141" y="-4762"/>
            <a:ext cx="3083719" cy="12086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148" name="矩形 147"/>
          <p:cNvSpPr/>
          <p:nvPr/>
        </p:nvSpPr>
        <p:spPr>
          <a:xfrm>
            <a:off x="6107907" y="1"/>
            <a:ext cx="3036094" cy="1161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pic>
        <p:nvPicPr>
          <p:cNvPr id="57" name="图片 56"/>
          <p:cNvPicPr>
            <a:picLocks noChangeAspect="1"/>
          </p:cNvPicPr>
          <p:nvPr/>
        </p:nvPicPr>
        <p:blipFill rotWithShape="1">
          <a:blip r:embed="rId5"/>
          <a:srcRect t="2054" b="3954"/>
          <a:stretch/>
        </p:blipFill>
        <p:spPr>
          <a:xfrm>
            <a:off x="-9525" y="116101"/>
            <a:ext cx="9183291" cy="4910719"/>
          </a:xfrm>
          <a:prstGeom prst="rect">
            <a:avLst/>
          </a:prstGeom>
        </p:spPr>
      </p:pic>
      <p:sp>
        <p:nvSpPr>
          <p:cNvPr id="64" name="矩形 63"/>
          <p:cNvSpPr/>
          <p:nvPr/>
        </p:nvSpPr>
        <p:spPr>
          <a:xfrm>
            <a:off x="-9526" y="5026819"/>
            <a:ext cx="3043000" cy="11609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65" name="矩形 64"/>
          <p:cNvSpPr/>
          <p:nvPr/>
        </p:nvSpPr>
        <p:spPr>
          <a:xfrm>
            <a:off x="3033713" y="5026819"/>
            <a:ext cx="3074194" cy="12620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66" name="矩形 65"/>
          <p:cNvSpPr/>
          <p:nvPr/>
        </p:nvSpPr>
        <p:spPr>
          <a:xfrm>
            <a:off x="6108145" y="5026819"/>
            <a:ext cx="3059906" cy="11668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17" name="文本框 16"/>
          <p:cNvSpPr txBox="1"/>
          <p:nvPr/>
        </p:nvSpPr>
        <p:spPr>
          <a:xfrm>
            <a:off x="2656092" y="1789642"/>
            <a:ext cx="5703293" cy="646331"/>
          </a:xfrm>
          <a:prstGeom prst="rect">
            <a:avLst/>
          </a:prstGeom>
          <a:noFill/>
        </p:spPr>
        <p:txBody>
          <a:bodyPr wrap="none">
            <a:spAutoFit/>
          </a:bodyPr>
          <a:lstStyle/>
          <a:p>
            <a:pPr defTabSz="685800" fontAlgn="base">
              <a:spcBef>
                <a:spcPct val="0"/>
              </a:spcBef>
              <a:spcAft>
                <a:spcPct val="0"/>
              </a:spcAft>
              <a:buClrTx/>
            </a:pPr>
            <a:r>
              <a:rPr lang="en-US" altLang="zh-CN" sz="3600" b="1" kern="1200" dirty="0">
                <a:solidFill>
                  <a:srgbClr val="D7D7D7">
                    <a:lumMod val="50000"/>
                  </a:srgbClr>
                </a:solidFill>
                <a:latin typeface="思源黑体 CN Light" panose="020B0300000000000000" pitchFamily="34" charset="-122"/>
                <a:ea typeface="思源黑体 CN Light" panose="020B0300000000000000" pitchFamily="34" charset="-122"/>
                <a:cs typeface="+mn-cs"/>
              </a:rPr>
              <a:t>The Goal Of The Project</a:t>
            </a:r>
            <a:endParaRPr lang="zh-CN" altLang="en-US" sz="3600" b="1" kern="1200" dirty="0">
              <a:solidFill>
                <a:srgbClr val="D7D7D7">
                  <a:lumMod val="50000"/>
                </a:srgbClr>
              </a:solidFill>
              <a:latin typeface="思源黑体 CN Light" panose="020B0300000000000000" pitchFamily="34" charset="-122"/>
              <a:ea typeface="思源黑体 CN Light" panose="020B0300000000000000" pitchFamily="34" charset="-122"/>
              <a:cs typeface="+mn-cs"/>
            </a:endParaRPr>
          </a:p>
        </p:txBody>
      </p:sp>
      <p:sp>
        <p:nvSpPr>
          <p:cNvPr id="18" name="文本框 17"/>
          <p:cNvSpPr txBox="1"/>
          <p:nvPr/>
        </p:nvSpPr>
        <p:spPr>
          <a:xfrm>
            <a:off x="3197337" y="2810702"/>
            <a:ext cx="2862945" cy="1613775"/>
          </a:xfrm>
          <a:prstGeom prst="rect">
            <a:avLst/>
          </a:prstGeom>
          <a:noFill/>
        </p:spPr>
        <p:txBody>
          <a:bodyPr wrap="square">
            <a:spAutoFit/>
          </a:bodyPr>
          <a:lstStyle/>
          <a:p>
            <a:pPr marL="214313" indent="-214313" algn="ctr" defTabSz="685800">
              <a:lnSpc>
                <a:spcPct val="150000"/>
              </a:lnSpc>
              <a:buClrTx/>
              <a:buFont typeface="Arial" panose="020B0604020202020204" pitchFamily="34" charset="0"/>
              <a:buChar char="•"/>
              <a:defRPr/>
            </a:pPr>
            <a:r>
              <a:rPr lang="en-US" altLang="zh-CN" sz="1350" kern="1200" dirty="0">
                <a:solidFill>
                  <a:srgbClr val="FFFFFF">
                    <a:lumMod val="50000"/>
                  </a:srgbClr>
                </a:solidFill>
                <a:latin typeface="思源宋体 CN Light" panose="02020300000000000000" pitchFamily="18" charset="-122"/>
                <a:ea typeface="思源宋体 CN Light" panose="02020300000000000000" pitchFamily="18" charset="-122"/>
                <a:cs typeface="+mn-cs"/>
              </a:rPr>
              <a:t>Build a web application that supports the allocation of capstone project groups to projects offered by our partners.</a:t>
            </a:r>
            <a:endParaRPr lang="zh-CN" altLang="en-US" sz="1350" kern="1200" dirty="0">
              <a:solidFill>
                <a:srgbClr val="FFFFFF">
                  <a:lumMod val="50000"/>
                </a:srgbClr>
              </a:solidFill>
              <a:latin typeface="思源宋体 CN Light" panose="02020300000000000000" pitchFamily="18" charset="-122"/>
              <a:ea typeface="思源宋体 CN Light" panose="02020300000000000000" pitchFamily="18" charset="-122"/>
              <a:cs typeface="+mn-cs"/>
            </a:endParaRPr>
          </a:p>
        </p:txBody>
      </p:sp>
      <p:cxnSp>
        <p:nvCxnSpPr>
          <p:cNvPr id="19" name="PA_直接连接符 18"/>
          <p:cNvCxnSpPr>
            <a:cxnSpLocks/>
          </p:cNvCxnSpPr>
          <p:nvPr>
            <p:custDataLst>
              <p:tags r:id="rId2"/>
            </p:custDataLst>
          </p:nvPr>
        </p:nvCxnSpPr>
        <p:spPr>
          <a:xfrm flipH="1" flipV="1">
            <a:off x="1410892" y="1563424"/>
            <a:ext cx="3879566" cy="35282"/>
          </a:xfrm>
          <a:prstGeom prst="line">
            <a:avLst/>
          </a:prstGeom>
          <a:ln>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739629" y="2724283"/>
            <a:ext cx="4015978" cy="22622"/>
          </a:xfrm>
          <a:prstGeom prst="line">
            <a:avLst/>
          </a:prstGeom>
          <a:ln>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任意多边形 53"/>
          <p:cNvSpPr/>
          <p:nvPr/>
        </p:nvSpPr>
        <p:spPr>
          <a:xfrm rot="3259845">
            <a:off x="7539554" y="2586018"/>
            <a:ext cx="284762" cy="491699"/>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27" name="任意多边形 54"/>
          <p:cNvSpPr/>
          <p:nvPr/>
        </p:nvSpPr>
        <p:spPr>
          <a:xfrm rot="5050286">
            <a:off x="7814954" y="1048934"/>
            <a:ext cx="486965" cy="795338"/>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accent6">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grpSp>
        <p:nvGrpSpPr>
          <p:cNvPr id="7" name="组合 6"/>
          <p:cNvGrpSpPr/>
          <p:nvPr/>
        </p:nvGrpSpPr>
        <p:grpSpPr>
          <a:xfrm>
            <a:off x="1888371" y="1812225"/>
            <a:ext cx="648000" cy="1074206"/>
            <a:chOff x="2517828" y="1926040"/>
            <a:chExt cx="864000" cy="1432274"/>
          </a:xfrm>
        </p:grpSpPr>
        <p:sp>
          <p:nvSpPr>
            <p:cNvPr id="25" name="矩形 24"/>
            <p:cNvSpPr/>
            <p:nvPr/>
          </p:nvSpPr>
          <p:spPr>
            <a:xfrm rot="5400000">
              <a:off x="2517828" y="1926040"/>
              <a:ext cx="864000" cy="8640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6" name="文本框 5"/>
            <p:cNvSpPr txBox="1"/>
            <p:nvPr/>
          </p:nvSpPr>
          <p:spPr>
            <a:xfrm>
              <a:off x="2545525" y="2004097"/>
              <a:ext cx="808607" cy="1354217"/>
            </a:xfrm>
            <a:prstGeom prst="rect">
              <a:avLst/>
            </a:prstGeom>
            <a:noFill/>
          </p:spPr>
          <p:txBody>
            <a:bodyPr wrap="square" rtlCol="0">
              <a:spAutoFit/>
            </a:bodyPr>
            <a:lstStyle/>
            <a:p>
              <a:pPr defTabSz="685800" fontAlgn="base">
                <a:spcBef>
                  <a:spcPct val="0"/>
                </a:spcBef>
                <a:spcAft>
                  <a:spcPct val="0"/>
                </a:spcAft>
                <a:buClrTx/>
              </a:pPr>
              <a:r>
                <a:rPr lang="en-US" altLang="zh-CN" sz="3000" b="1" kern="1200" dirty="0">
                  <a:solidFill>
                    <a:srgbClr val="D7D7D7">
                      <a:lumMod val="50000"/>
                    </a:srgbClr>
                  </a:solidFill>
                  <a:latin typeface="微软雅黑" panose="020B0503020204020204" pitchFamily="34" charset="-122"/>
                  <a:ea typeface="微软雅黑" panose="020B0503020204020204" pitchFamily="34" charset="-122"/>
                  <a:cs typeface="+mn-cs"/>
                </a:rPr>
                <a:t>01</a:t>
              </a:r>
              <a:endParaRPr lang="zh-CN" altLang="en-US" sz="3000" b="1" kern="1200" dirty="0">
                <a:solidFill>
                  <a:srgbClr val="D7D7D7">
                    <a:lumMod val="50000"/>
                  </a:srgbClr>
                </a:solidFill>
                <a:latin typeface="微软雅黑" panose="020B0503020204020204" pitchFamily="34" charset="-122"/>
                <a:ea typeface="微软雅黑" panose="020B0503020204020204" pitchFamily="34" charset="-122"/>
                <a:cs typeface="+mn-cs"/>
              </a:endParaRPr>
            </a:p>
          </p:txBody>
        </p:sp>
      </p:grpSp>
      <p:sp>
        <p:nvSpPr>
          <p:cNvPr id="30" name="任意多边形 54"/>
          <p:cNvSpPr/>
          <p:nvPr/>
        </p:nvSpPr>
        <p:spPr>
          <a:xfrm rot="20313339">
            <a:off x="1032543" y="2223694"/>
            <a:ext cx="486965" cy="795338"/>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accent6">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grpSp>
        <p:nvGrpSpPr>
          <p:cNvPr id="31" name="组合 54"/>
          <p:cNvGrpSpPr/>
          <p:nvPr/>
        </p:nvGrpSpPr>
        <p:grpSpPr>
          <a:xfrm>
            <a:off x="4479536" y="4241118"/>
            <a:ext cx="173428" cy="540000"/>
            <a:chOff x="6205521" y="5132079"/>
            <a:chExt cx="259851" cy="856655"/>
          </a:xfrm>
          <a:solidFill>
            <a:schemeClr val="accent6">
              <a:lumMod val="50000"/>
            </a:schemeClr>
          </a:solidFill>
        </p:grpSpPr>
        <p:sp>
          <p:nvSpPr>
            <p:cNvPr id="32" name="L 形 31"/>
            <p:cNvSpPr/>
            <p:nvPr/>
          </p:nvSpPr>
          <p:spPr>
            <a:xfrm rot="18924075">
              <a:off x="6206392" y="5132079"/>
              <a:ext cx="253801"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33" name="L 形 32"/>
            <p:cNvSpPr/>
            <p:nvPr/>
          </p:nvSpPr>
          <p:spPr>
            <a:xfrm rot="18924075">
              <a:off x="6205617" y="5399928"/>
              <a:ext cx="259186"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34" name="L 形 33"/>
            <p:cNvSpPr/>
            <p:nvPr/>
          </p:nvSpPr>
          <p:spPr>
            <a:xfrm rot="18924075">
              <a:off x="6205521" y="5733920"/>
              <a:ext cx="259851" cy="254814"/>
            </a:xfrm>
            <a:prstGeom prst="corner">
              <a:avLst>
                <a:gd name="adj1" fmla="val 19465"/>
                <a:gd name="adj2" fmla="val 2138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grpSp>
    </p:spTree>
    <p:extLst>
      <p:ext uri="{BB962C8B-B14F-4D97-AF65-F5344CB8AC3E}">
        <p14:creationId xmlns:p14="http://schemas.microsoft.com/office/powerpoint/2010/main" val="139781602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4"/>
          <a:srcRect t="2054" b="3954"/>
          <a:stretch/>
        </p:blipFill>
        <p:spPr>
          <a:xfrm>
            <a:off x="892" y="-125640"/>
            <a:ext cx="9183887" cy="5143501"/>
          </a:xfrm>
          <a:prstGeom prst="rect">
            <a:avLst/>
          </a:prstGeom>
        </p:spPr>
      </p:pic>
      <p:sp>
        <p:nvSpPr>
          <p:cNvPr id="23" name="矩形 22"/>
          <p:cNvSpPr/>
          <p:nvPr/>
        </p:nvSpPr>
        <p:spPr>
          <a:xfrm>
            <a:off x="0" y="5026819"/>
            <a:ext cx="3077766" cy="11668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24" name="矩形 23"/>
          <p:cNvSpPr/>
          <p:nvPr/>
        </p:nvSpPr>
        <p:spPr>
          <a:xfrm>
            <a:off x="3077767" y="5026819"/>
            <a:ext cx="3030140" cy="11668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25" name="矩形 24"/>
          <p:cNvSpPr/>
          <p:nvPr/>
        </p:nvSpPr>
        <p:spPr>
          <a:xfrm>
            <a:off x="6066235" y="5026819"/>
            <a:ext cx="3077765" cy="11668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29" name="右箭头 28"/>
          <p:cNvSpPr/>
          <p:nvPr/>
        </p:nvSpPr>
        <p:spPr>
          <a:xfrm>
            <a:off x="342900" y="233794"/>
            <a:ext cx="258366" cy="297656"/>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900" kern="1200">
              <a:solidFill>
                <a:srgbClr val="FF0000"/>
              </a:solidFill>
              <a:latin typeface="微软雅黑"/>
              <a:ea typeface="微软雅黑"/>
            </a:endParaRPr>
          </a:p>
        </p:txBody>
      </p:sp>
      <p:sp>
        <p:nvSpPr>
          <p:cNvPr id="30" name="文本框 29"/>
          <p:cNvSpPr txBox="1">
            <a:spLocks noChangeArrowheads="1"/>
          </p:cNvSpPr>
          <p:nvPr/>
        </p:nvSpPr>
        <p:spPr bwMode="auto">
          <a:xfrm>
            <a:off x="601266" y="171450"/>
            <a:ext cx="36382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defTabSz="685800" fontAlgn="base">
              <a:spcBef>
                <a:spcPct val="0"/>
              </a:spcBef>
              <a:spcAft>
                <a:spcPct val="0"/>
              </a:spcAft>
              <a:buClrTx/>
            </a:pPr>
            <a:r>
              <a:rPr lang="en-US" altLang="zh-CN" sz="2400" b="1" kern="1200" dirty="0">
                <a:solidFill>
                  <a:srgbClr val="D7D7D7">
                    <a:lumMod val="50000"/>
                  </a:srgbClr>
                </a:solidFill>
                <a:latin typeface="思源黑体 CN Light" panose="020B0300000000000000" pitchFamily="34" charset="-122"/>
                <a:ea typeface="思源黑体 CN Light" panose="020B0300000000000000" pitchFamily="34" charset="-122"/>
                <a:cs typeface="+mn-cs"/>
              </a:rPr>
              <a:t>Requirements</a:t>
            </a:r>
            <a:endParaRPr lang="zh-CN" altLang="en-US" sz="2400" b="1" kern="1200" dirty="0">
              <a:solidFill>
                <a:srgbClr val="D7D7D7">
                  <a:lumMod val="50000"/>
                </a:srgbClr>
              </a:solidFill>
              <a:latin typeface="思源黑体 CN Light" panose="020B0300000000000000" pitchFamily="34" charset="-122"/>
              <a:ea typeface="思源黑体 CN Light" panose="020B0300000000000000" pitchFamily="34" charset="-122"/>
              <a:cs typeface="+mn-cs"/>
            </a:endParaRPr>
          </a:p>
        </p:txBody>
      </p:sp>
      <p:sp>
        <p:nvSpPr>
          <p:cNvPr id="186" name="矩形 185"/>
          <p:cNvSpPr/>
          <p:nvPr/>
        </p:nvSpPr>
        <p:spPr>
          <a:xfrm rot="10800000">
            <a:off x="6063853" y="-1799"/>
            <a:ext cx="3080147" cy="1161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188" name="矩形 187"/>
          <p:cNvSpPr/>
          <p:nvPr/>
        </p:nvSpPr>
        <p:spPr>
          <a:xfrm rot="10800000">
            <a:off x="3077766" y="-1799"/>
            <a:ext cx="2988469" cy="1161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189" name="矩形 188"/>
          <p:cNvSpPr/>
          <p:nvPr/>
        </p:nvSpPr>
        <p:spPr>
          <a:xfrm rot="10800000">
            <a:off x="-19051" y="-1190"/>
            <a:ext cx="3106341" cy="11549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129" name="五边形 128">
            <a:extLst>
              <a:ext uri="{FF2B5EF4-FFF2-40B4-BE49-F238E27FC236}">
                <a16:creationId xmlns:a16="http://schemas.microsoft.com/office/drawing/2014/main" id="{4121B9C8-830E-4911-A58B-F7E3A2DCE3ED}"/>
              </a:ext>
            </a:extLst>
          </p:cNvPr>
          <p:cNvSpPr/>
          <p:nvPr/>
        </p:nvSpPr>
        <p:spPr>
          <a:xfrm>
            <a:off x="3615563" y="2007189"/>
            <a:ext cx="2371377" cy="2258454"/>
          </a:xfrm>
          <a:prstGeom prst="pentagon">
            <a:avLst/>
          </a:prstGeom>
          <a:blipFill dpi="0" rotWithShape="1">
            <a:blip r:embed="rId5">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fontAlgn="base">
              <a:spcBef>
                <a:spcPct val="0"/>
              </a:spcBef>
              <a:spcAft>
                <a:spcPct val="0"/>
              </a:spcAft>
              <a:buClrTx/>
            </a:pPr>
            <a:endParaRPr sz="1350" kern="1200">
              <a:solidFill>
                <a:srgbClr val="FFFFFF"/>
              </a:solidFill>
              <a:latin typeface="微软雅黑"/>
              <a:ea typeface="微软雅黑"/>
            </a:endParaRPr>
          </a:p>
        </p:txBody>
      </p:sp>
      <p:grpSp>
        <p:nvGrpSpPr>
          <p:cNvPr id="132" name="组合 131">
            <a:extLst>
              <a:ext uri="{FF2B5EF4-FFF2-40B4-BE49-F238E27FC236}">
                <a16:creationId xmlns:a16="http://schemas.microsoft.com/office/drawing/2014/main" id="{8A61B936-2161-4BE3-A115-E550A6BCF1FE}"/>
              </a:ext>
            </a:extLst>
          </p:cNvPr>
          <p:cNvGrpSpPr/>
          <p:nvPr/>
        </p:nvGrpSpPr>
        <p:grpSpPr>
          <a:xfrm>
            <a:off x="4558224" y="1764162"/>
            <a:ext cx="486054" cy="486054"/>
            <a:chOff x="3909160" y="2249137"/>
            <a:chExt cx="648072" cy="648072"/>
          </a:xfrm>
        </p:grpSpPr>
        <p:sp>
          <p:nvSpPr>
            <p:cNvPr id="167" name="椭圆 166">
              <a:extLst>
                <a:ext uri="{FF2B5EF4-FFF2-40B4-BE49-F238E27FC236}">
                  <a16:creationId xmlns:a16="http://schemas.microsoft.com/office/drawing/2014/main" id="{E19EF590-E079-4CB9-A35C-916DC4152FDB}"/>
                </a:ext>
              </a:extLst>
            </p:cNvPr>
            <p:cNvSpPr/>
            <p:nvPr/>
          </p:nvSpPr>
          <p:spPr>
            <a:xfrm>
              <a:off x="3909160" y="2249137"/>
              <a:ext cx="648072" cy="648072"/>
            </a:xfrm>
            <a:prstGeom prst="ellips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fontAlgn="base">
                <a:spcBef>
                  <a:spcPct val="0"/>
                </a:spcBef>
                <a:spcAft>
                  <a:spcPct val="0"/>
                </a:spcAft>
                <a:buClrTx/>
              </a:pPr>
              <a:endParaRPr sz="1350" kern="1200">
                <a:solidFill>
                  <a:srgbClr val="FFFFFF"/>
                </a:solidFill>
                <a:latin typeface="微软雅黑"/>
                <a:ea typeface="微软雅黑"/>
              </a:endParaRPr>
            </a:p>
          </p:txBody>
        </p:sp>
        <p:sp>
          <p:nvSpPr>
            <p:cNvPr id="168" name="任意多边形: 形状 167">
              <a:extLst>
                <a:ext uri="{FF2B5EF4-FFF2-40B4-BE49-F238E27FC236}">
                  <a16:creationId xmlns:a16="http://schemas.microsoft.com/office/drawing/2014/main" id="{23605F81-EC28-408B-B127-58D163EA5616}"/>
                </a:ext>
              </a:extLst>
            </p:cNvPr>
            <p:cNvSpPr>
              <a:spLocks/>
            </p:cNvSpPr>
            <p:nvPr/>
          </p:nvSpPr>
          <p:spPr bwMode="auto">
            <a:xfrm>
              <a:off x="4043050" y="2390028"/>
              <a:ext cx="380293" cy="366291"/>
            </a:xfrm>
            <a:custGeom>
              <a:avLst/>
              <a:gdLst>
                <a:gd name="T0" fmla="*/ 3413 w 6827"/>
                <a:gd name="T1" fmla="*/ 0 h 5912"/>
                <a:gd name="T2" fmla="*/ 0 w 6827"/>
                <a:gd name="T3" fmla="*/ 5912 h 5912"/>
                <a:gd name="T4" fmla="*/ 6827 w 6827"/>
                <a:gd name="T5" fmla="*/ 5912 h 5912"/>
                <a:gd name="T6" fmla="*/ 3413 w 6827"/>
                <a:gd name="T7" fmla="*/ 0 h 5912"/>
                <a:gd name="T8" fmla="*/ 3413 w 6827"/>
                <a:gd name="T9" fmla="*/ 972 h 5912"/>
                <a:gd name="T10" fmla="*/ 4489 w 6827"/>
                <a:gd name="T11" fmla="*/ 2835 h 5912"/>
                <a:gd name="T12" fmla="*/ 2338 w 6827"/>
                <a:gd name="T13" fmla="*/ 2835 h 5912"/>
                <a:gd name="T14" fmla="*/ 3413 w 6827"/>
                <a:gd name="T15" fmla="*/ 972 h 5912"/>
                <a:gd name="T16" fmla="*/ 842 w 6827"/>
                <a:gd name="T17" fmla="*/ 5426 h 5912"/>
                <a:gd name="T18" fmla="*/ 1917 w 6827"/>
                <a:gd name="T19" fmla="*/ 3564 h 5912"/>
                <a:gd name="T20" fmla="*/ 2993 w 6827"/>
                <a:gd name="T21" fmla="*/ 5426 h 5912"/>
                <a:gd name="T22" fmla="*/ 842 w 6827"/>
                <a:gd name="T23" fmla="*/ 5426 h 5912"/>
                <a:gd name="T24" fmla="*/ 2338 w 6827"/>
                <a:gd name="T25" fmla="*/ 3321 h 5912"/>
                <a:gd name="T26" fmla="*/ 4489 w 6827"/>
                <a:gd name="T27" fmla="*/ 3321 h 5912"/>
                <a:gd name="T28" fmla="*/ 3413 w 6827"/>
                <a:gd name="T29" fmla="*/ 5183 h 5912"/>
                <a:gd name="T30" fmla="*/ 2338 w 6827"/>
                <a:gd name="T31" fmla="*/ 3321 h 5912"/>
                <a:gd name="T32" fmla="*/ 4910 w 6827"/>
                <a:gd name="T33" fmla="*/ 3564 h 5912"/>
                <a:gd name="T34" fmla="*/ 5985 w 6827"/>
                <a:gd name="T35" fmla="*/ 5426 h 5912"/>
                <a:gd name="T36" fmla="*/ 3834 w 6827"/>
                <a:gd name="T37" fmla="*/ 5426 h 5912"/>
                <a:gd name="T38" fmla="*/ 4910 w 6827"/>
                <a:gd name="T39" fmla="*/ 3564 h 5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27" h="5912">
                  <a:moveTo>
                    <a:pt x="3413" y="0"/>
                  </a:moveTo>
                  <a:lnTo>
                    <a:pt x="0" y="5912"/>
                  </a:lnTo>
                  <a:lnTo>
                    <a:pt x="6827" y="5912"/>
                  </a:lnTo>
                  <a:lnTo>
                    <a:pt x="3413" y="0"/>
                  </a:lnTo>
                  <a:close/>
                  <a:moveTo>
                    <a:pt x="3413" y="972"/>
                  </a:moveTo>
                  <a:lnTo>
                    <a:pt x="4489" y="2835"/>
                  </a:lnTo>
                  <a:lnTo>
                    <a:pt x="2338" y="2835"/>
                  </a:lnTo>
                  <a:lnTo>
                    <a:pt x="3413" y="972"/>
                  </a:lnTo>
                  <a:close/>
                  <a:moveTo>
                    <a:pt x="842" y="5426"/>
                  </a:moveTo>
                  <a:lnTo>
                    <a:pt x="1917" y="3564"/>
                  </a:lnTo>
                  <a:lnTo>
                    <a:pt x="2993" y="5426"/>
                  </a:lnTo>
                  <a:lnTo>
                    <a:pt x="842" y="5426"/>
                  </a:lnTo>
                  <a:close/>
                  <a:moveTo>
                    <a:pt x="2338" y="3321"/>
                  </a:moveTo>
                  <a:lnTo>
                    <a:pt x="4489" y="3321"/>
                  </a:lnTo>
                  <a:lnTo>
                    <a:pt x="3413" y="5183"/>
                  </a:lnTo>
                  <a:lnTo>
                    <a:pt x="2338" y="3321"/>
                  </a:lnTo>
                  <a:close/>
                  <a:moveTo>
                    <a:pt x="4910" y="3564"/>
                  </a:moveTo>
                  <a:lnTo>
                    <a:pt x="5985" y="5426"/>
                  </a:lnTo>
                  <a:lnTo>
                    <a:pt x="3834" y="5426"/>
                  </a:lnTo>
                  <a:lnTo>
                    <a:pt x="4910" y="3564"/>
                  </a:lnTo>
                  <a:close/>
                </a:path>
              </a:pathLst>
            </a:custGeom>
            <a:solidFill>
              <a:schemeClr val="bg1"/>
            </a:solidFill>
            <a:ln>
              <a:noFill/>
            </a:ln>
          </p:spPr>
          <p:txBody>
            <a:bodyPr anchor="ctr"/>
            <a:lstStyle/>
            <a:p>
              <a:pPr algn="ctr" defTabSz="685800" fontAlgn="base">
                <a:spcBef>
                  <a:spcPct val="0"/>
                </a:spcBef>
                <a:spcAft>
                  <a:spcPct val="0"/>
                </a:spcAft>
                <a:buClrTx/>
              </a:pPr>
              <a:endParaRPr sz="1350" kern="1200">
                <a:latin typeface="Arial" panose="020B0604020202020204" pitchFamily="34" charset="0"/>
                <a:ea typeface="宋体" panose="02010600030101010101" pitchFamily="2" charset="-122"/>
                <a:cs typeface="+mn-cs"/>
              </a:endParaRPr>
            </a:p>
          </p:txBody>
        </p:sp>
      </p:grpSp>
      <p:sp>
        <p:nvSpPr>
          <p:cNvPr id="165" name="文本框 36">
            <a:extLst>
              <a:ext uri="{FF2B5EF4-FFF2-40B4-BE49-F238E27FC236}">
                <a16:creationId xmlns:a16="http://schemas.microsoft.com/office/drawing/2014/main" id="{7CA6B3F2-02EF-42A4-9A03-14A0C0FB874E}"/>
              </a:ext>
            </a:extLst>
          </p:cNvPr>
          <p:cNvSpPr txBox="1"/>
          <p:nvPr/>
        </p:nvSpPr>
        <p:spPr>
          <a:xfrm>
            <a:off x="3827802" y="1213002"/>
            <a:ext cx="1933522" cy="523427"/>
          </a:xfrm>
          <a:prstGeom prst="rect">
            <a:avLst/>
          </a:prstGeom>
          <a:noFill/>
        </p:spPr>
        <p:txBody>
          <a:bodyPr wrap="square" lIns="0" tIns="0" rIns="0" bIns="0" anchor="ctr">
            <a:normAutofit/>
          </a:bodyPr>
          <a:lstStyle/>
          <a:p>
            <a:pPr algn="ctr" defTabSz="685784" fontAlgn="base">
              <a:lnSpc>
                <a:spcPct val="120000"/>
              </a:lnSpc>
              <a:spcBef>
                <a:spcPct val="0"/>
              </a:spcBef>
              <a:spcAft>
                <a:spcPct val="0"/>
              </a:spcAft>
              <a:buClrTx/>
              <a:defRPr/>
            </a:pPr>
            <a:r>
              <a:rPr lang="en-AU" altLang="zh-CN" sz="1200" kern="1200" dirty="0">
                <a:latin typeface="Arial" panose="020B0604020202020204" pitchFamily="34" charset="0"/>
                <a:ea typeface="宋体" panose="02010600030101010101" pitchFamily="2" charset="-122"/>
                <a:cs typeface="+mn-cs"/>
              </a:rPr>
              <a:t>user registration/sign-up</a:t>
            </a:r>
            <a:endParaRPr lang="zh-CN" altLang="en-US" sz="1200" kern="1200" dirty="0">
              <a:latin typeface="Arial" panose="020B0604020202020204" pitchFamily="34" charset="0"/>
              <a:ea typeface="宋体" panose="02010600030101010101" pitchFamily="2" charset="-122"/>
              <a:cs typeface="+mn-cs"/>
            </a:endParaRPr>
          </a:p>
        </p:txBody>
      </p:sp>
      <p:grpSp>
        <p:nvGrpSpPr>
          <p:cNvPr id="137" name="组合 136">
            <a:extLst>
              <a:ext uri="{FF2B5EF4-FFF2-40B4-BE49-F238E27FC236}">
                <a16:creationId xmlns:a16="http://schemas.microsoft.com/office/drawing/2014/main" id="{B1AD3228-F406-4078-BE2C-46E364228BDE}"/>
              </a:ext>
            </a:extLst>
          </p:cNvPr>
          <p:cNvGrpSpPr/>
          <p:nvPr/>
        </p:nvGrpSpPr>
        <p:grpSpPr>
          <a:xfrm>
            <a:off x="5707214" y="2650362"/>
            <a:ext cx="486054" cy="486054"/>
            <a:chOff x="5675954" y="2249137"/>
            <a:chExt cx="648072" cy="648072"/>
          </a:xfrm>
        </p:grpSpPr>
        <p:sp>
          <p:nvSpPr>
            <p:cNvPr id="163" name="椭圆 162">
              <a:extLst>
                <a:ext uri="{FF2B5EF4-FFF2-40B4-BE49-F238E27FC236}">
                  <a16:creationId xmlns:a16="http://schemas.microsoft.com/office/drawing/2014/main" id="{3462AD1B-3C7D-4784-8E28-140837F0CF79}"/>
                </a:ext>
              </a:extLst>
            </p:cNvPr>
            <p:cNvSpPr/>
            <p:nvPr/>
          </p:nvSpPr>
          <p:spPr>
            <a:xfrm>
              <a:off x="5675954" y="2249137"/>
              <a:ext cx="648072" cy="648072"/>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fontAlgn="base">
                <a:spcBef>
                  <a:spcPct val="0"/>
                </a:spcBef>
                <a:spcAft>
                  <a:spcPct val="0"/>
                </a:spcAft>
                <a:buClrTx/>
              </a:pPr>
              <a:endParaRPr sz="1350" kern="1200">
                <a:solidFill>
                  <a:srgbClr val="FFFFFF"/>
                </a:solidFill>
                <a:latin typeface="微软雅黑"/>
                <a:ea typeface="微软雅黑"/>
              </a:endParaRPr>
            </a:p>
          </p:txBody>
        </p:sp>
        <p:sp>
          <p:nvSpPr>
            <p:cNvPr id="164" name="任意多边形: 形状 163">
              <a:extLst>
                <a:ext uri="{FF2B5EF4-FFF2-40B4-BE49-F238E27FC236}">
                  <a16:creationId xmlns:a16="http://schemas.microsoft.com/office/drawing/2014/main" id="{92054AEF-91EA-475D-96D1-AD128E3E0BBE}"/>
                </a:ext>
              </a:extLst>
            </p:cNvPr>
            <p:cNvSpPr>
              <a:spLocks/>
            </p:cNvSpPr>
            <p:nvPr/>
          </p:nvSpPr>
          <p:spPr bwMode="auto">
            <a:xfrm>
              <a:off x="5809844" y="2390028"/>
              <a:ext cx="380293" cy="366291"/>
            </a:xfrm>
            <a:custGeom>
              <a:avLst/>
              <a:gdLst>
                <a:gd name="connsiteX0" fmla="*/ 297615 w 597921"/>
                <a:gd name="connsiteY0" fmla="*/ 96957 h 598324"/>
                <a:gd name="connsiteX1" fmla="*/ 323434 w 597921"/>
                <a:gd name="connsiteY1" fmla="*/ 122740 h 598324"/>
                <a:gd name="connsiteX2" fmla="*/ 323434 w 597921"/>
                <a:gd name="connsiteY2" fmla="*/ 289852 h 598324"/>
                <a:gd name="connsiteX3" fmla="*/ 462572 w 597921"/>
                <a:gd name="connsiteY3" fmla="*/ 289852 h 598324"/>
                <a:gd name="connsiteX4" fmla="*/ 487913 w 597921"/>
                <a:gd name="connsiteY4" fmla="*/ 315157 h 598324"/>
                <a:gd name="connsiteX5" fmla="*/ 462572 w 597921"/>
                <a:gd name="connsiteY5" fmla="*/ 340463 h 598324"/>
                <a:gd name="connsiteX6" fmla="*/ 297615 w 597921"/>
                <a:gd name="connsiteY6" fmla="*/ 340463 h 598324"/>
                <a:gd name="connsiteX7" fmla="*/ 272274 w 597921"/>
                <a:gd name="connsiteY7" fmla="*/ 315157 h 598324"/>
                <a:gd name="connsiteX8" fmla="*/ 272274 w 597921"/>
                <a:gd name="connsiteY8" fmla="*/ 122740 h 598324"/>
                <a:gd name="connsiteX9" fmla="*/ 297615 w 597921"/>
                <a:gd name="connsiteY9" fmla="*/ 96957 h 598324"/>
                <a:gd name="connsiteX10" fmla="*/ 298127 w 597921"/>
                <a:gd name="connsiteY10" fmla="*/ 0 h 598324"/>
                <a:gd name="connsiteX11" fmla="*/ 597921 w 597921"/>
                <a:gd name="connsiteY11" fmla="*/ 299401 h 598324"/>
                <a:gd name="connsiteX12" fmla="*/ 298127 w 597921"/>
                <a:gd name="connsiteY12" fmla="*/ 598324 h 598324"/>
                <a:gd name="connsiteX13" fmla="*/ 35150 w 597921"/>
                <a:gd name="connsiteY13" fmla="*/ 442177 h 598324"/>
                <a:gd name="connsiteX14" fmla="*/ 34194 w 597921"/>
                <a:gd name="connsiteY14" fmla="*/ 432149 h 598324"/>
                <a:gd name="connsiteX15" fmla="*/ 40410 w 597921"/>
                <a:gd name="connsiteY15" fmla="*/ 424509 h 598324"/>
                <a:gd name="connsiteX16" fmla="*/ 74836 w 597921"/>
                <a:gd name="connsiteY16" fmla="*/ 407796 h 598324"/>
                <a:gd name="connsiteX17" fmla="*/ 91571 w 597921"/>
                <a:gd name="connsiteY17" fmla="*/ 413049 h 598324"/>
                <a:gd name="connsiteX18" fmla="*/ 298127 w 597921"/>
                <a:gd name="connsiteY18" fmla="*/ 534815 h 598324"/>
                <a:gd name="connsiteX19" fmla="*/ 534328 w 597921"/>
                <a:gd name="connsiteY19" fmla="*/ 299401 h 598324"/>
                <a:gd name="connsiteX20" fmla="*/ 298127 w 597921"/>
                <a:gd name="connsiteY20" fmla="*/ 63509 h 598324"/>
                <a:gd name="connsiteX21" fmla="*/ 145123 w 597921"/>
                <a:gd name="connsiteY21" fmla="*/ 120333 h 598324"/>
                <a:gd name="connsiteX22" fmla="*/ 200587 w 597921"/>
                <a:gd name="connsiteY22" fmla="*/ 142299 h 598324"/>
                <a:gd name="connsiteX23" fmla="*/ 208237 w 597921"/>
                <a:gd name="connsiteY23" fmla="*/ 152327 h 598324"/>
                <a:gd name="connsiteX24" fmla="*/ 203456 w 597921"/>
                <a:gd name="connsiteY24" fmla="*/ 164265 h 598324"/>
                <a:gd name="connsiteX25" fmla="*/ 48060 w 597921"/>
                <a:gd name="connsiteY25" fmla="*/ 285553 h 598324"/>
                <a:gd name="connsiteX26" fmla="*/ 35150 w 597921"/>
                <a:gd name="connsiteY26" fmla="*/ 287463 h 598324"/>
                <a:gd name="connsiteX27" fmla="*/ 27500 w 597921"/>
                <a:gd name="connsiteY27" fmla="*/ 277435 h 598324"/>
                <a:gd name="connsiteX28" fmla="*/ 246 w 597921"/>
                <a:gd name="connsiteY28" fmla="*/ 82132 h 598324"/>
                <a:gd name="connsiteX29" fmla="*/ 4550 w 597921"/>
                <a:gd name="connsiteY29" fmla="*/ 70194 h 598324"/>
                <a:gd name="connsiteX30" fmla="*/ 17459 w 597921"/>
                <a:gd name="connsiteY30" fmla="*/ 68762 h 598324"/>
                <a:gd name="connsiteX31" fmla="*/ 80574 w 597921"/>
                <a:gd name="connsiteY31" fmla="*/ 94070 h 598324"/>
                <a:gd name="connsiteX32" fmla="*/ 298127 w 597921"/>
                <a:gd name="connsiteY32" fmla="*/ 0 h 59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7921" h="598324">
                  <a:moveTo>
                    <a:pt x="297615" y="96957"/>
                  </a:moveTo>
                  <a:cubicBezTo>
                    <a:pt x="311959" y="96957"/>
                    <a:pt x="323434" y="108416"/>
                    <a:pt x="323434" y="122740"/>
                  </a:cubicBezTo>
                  <a:lnTo>
                    <a:pt x="323434" y="289852"/>
                  </a:lnTo>
                  <a:lnTo>
                    <a:pt x="462572" y="289852"/>
                  </a:lnTo>
                  <a:cubicBezTo>
                    <a:pt x="476438" y="289852"/>
                    <a:pt x="487913" y="301311"/>
                    <a:pt x="487913" y="315157"/>
                  </a:cubicBezTo>
                  <a:cubicBezTo>
                    <a:pt x="487913" y="329004"/>
                    <a:pt x="476438" y="340463"/>
                    <a:pt x="462572" y="340463"/>
                  </a:cubicBezTo>
                  <a:lnTo>
                    <a:pt x="297615" y="340463"/>
                  </a:lnTo>
                  <a:cubicBezTo>
                    <a:pt x="283749" y="340463"/>
                    <a:pt x="272274" y="329004"/>
                    <a:pt x="272274" y="315157"/>
                  </a:cubicBezTo>
                  <a:lnTo>
                    <a:pt x="272274" y="122740"/>
                  </a:lnTo>
                  <a:cubicBezTo>
                    <a:pt x="272274" y="108416"/>
                    <a:pt x="283749" y="96957"/>
                    <a:pt x="297615" y="96957"/>
                  </a:cubicBezTo>
                  <a:close/>
                  <a:moveTo>
                    <a:pt x="298127" y="0"/>
                  </a:moveTo>
                  <a:cubicBezTo>
                    <a:pt x="463564" y="0"/>
                    <a:pt x="597921" y="134181"/>
                    <a:pt x="597921" y="299401"/>
                  </a:cubicBezTo>
                  <a:cubicBezTo>
                    <a:pt x="597921" y="464143"/>
                    <a:pt x="463564" y="598324"/>
                    <a:pt x="298127" y="598324"/>
                  </a:cubicBezTo>
                  <a:cubicBezTo>
                    <a:pt x="188155" y="598324"/>
                    <a:pt x="87268" y="538635"/>
                    <a:pt x="35150" y="442177"/>
                  </a:cubicBezTo>
                  <a:cubicBezTo>
                    <a:pt x="33238" y="438835"/>
                    <a:pt x="32760" y="435492"/>
                    <a:pt x="34194" y="432149"/>
                  </a:cubicBezTo>
                  <a:cubicBezTo>
                    <a:pt x="35150" y="428807"/>
                    <a:pt x="37541" y="425942"/>
                    <a:pt x="40410" y="424509"/>
                  </a:cubicBezTo>
                  <a:lnTo>
                    <a:pt x="74836" y="407796"/>
                  </a:lnTo>
                  <a:cubicBezTo>
                    <a:pt x="81052" y="404931"/>
                    <a:pt x="88702" y="407319"/>
                    <a:pt x="91571" y="413049"/>
                  </a:cubicBezTo>
                  <a:cubicBezTo>
                    <a:pt x="133169" y="488018"/>
                    <a:pt x="212540" y="534815"/>
                    <a:pt x="298127" y="534815"/>
                  </a:cubicBezTo>
                  <a:cubicBezTo>
                    <a:pt x="428181" y="534815"/>
                    <a:pt x="534328" y="429284"/>
                    <a:pt x="534328" y="299401"/>
                  </a:cubicBezTo>
                  <a:cubicBezTo>
                    <a:pt x="534328" y="169517"/>
                    <a:pt x="428181" y="63509"/>
                    <a:pt x="298127" y="63509"/>
                  </a:cubicBezTo>
                  <a:cubicBezTo>
                    <a:pt x="242185" y="63509"/>
                    <a:pt x="187677" y="83565"/>
                    <a:pt x="145123" y="120333"/>
                  </a:cubicBezTo>
                  <a:lnTo>
                    <a:pt x="200587" y="142299"/>
                  </a:lnTo>
                  <a:cubicBezTo>
                    <a:pt x="204890" y="144209"/>
                    <a:pt x="207759" y="148029"/>
                    <a:pt x="208237" y="152327"/>
                  </a:cubicBezTo>
                  <a:cubicBezTo>
                    <a:pt x="208715" y="157102"/>
                    <a:pt x="207281" y="161399"/>
                    <a:pt x="203456" y="164265"/>
                  </a:cubicBezTo>
                  <a:lnTo>
                    <a:pt x="48060" y="285553"/>
                  </a:lnTo>
                  <a:cubicBezTo>
                    <a:pt x="44235" y="288418"/>
                    <a:pt x="39454" y="289373"/>
                    <a:pt x="35150" y="287463"/>
                  </a:cubicBezTo>
                  <a:cubicBezTo>
                    <a:pt x="31325" y="285553"/>
                    <a:pt x="27978" y="281733"/>
                    <a:pt x="27500" y="277435"/>
                  </a:cubicBezTo>
                  <a:lnTo>
                    <a:pt x="246" y="82132"/>
                  </a:lnTo>
                  <a:cubicBezTo>
                    <a:pt x="-710" y="77835"/>
                    <a:pt x="1203" y="73060"/>
                    <a:pt x="4550" y="70194"/>
                  </a:cubicBezTo>
                  <a:cubicBezTo>
                    <a:pt x="8375" y="67807"/>
                    <a:pt x="13156" y="66852"/>
                    <a:pt x="17459" y="68762"/>
                  </a:cubicBezTo>
                  <a:lnTo>
                    <a:pt x="80574" y="94070"/>
                  </a:lnTo>
                  <a:cubicBezTo>
                    <a:pt x="137472" y="33426"/>
                    <a:pt x="214931" y="0"/>
                    <a:pt x="298127" y="0"/>
                  </a:cubicBezTo>
                  <a:close/>
                </a:path>
              </a:pathLst>
            </a:custGeom>
            <a:solidFill>
              <a:schemeClr val="bg1"/>
            </a:solidFill>
            <a:ln>
              <a:noFill/>
            </a:ln>
          </p:spPr>
          <p:txBody>
            <a:bodyPr anchor="ctr"/>
            <a:lstStyle/>
            <a:p>
              <a:pPr algn="ctr" defTabSz="685800" fontAlgn="base">
                <a:spcBef>
                  <a:spcPct val="0"/>
                </a:spcBef>
                <a:spcAft>
                  <a:spcPct val="0"/>
                </a:spcAft>
                <a:buClrTx/>
              </a:pPr>
              <a:endParaRPr sz="1350" kern="1200">
                <a:latin typeface="Arial" panose="020B0604020202020204" pitchFamily="34" charset="0"/>
                <a:ea typeface="宋体" panose="02010600030101010101" pitchFamily="2" charset="-122"/>
                <a:cs typeface="+mn-cs"/>
              </a:endParaRPr>
            </a:p>
          </p:txBody>
        </p:sp>
      </p:grpSp>
      <p:sp>
        <p:nvSpPr>
          <p:cNvPr id="161" name="文本框 39">
            <a:extLst>
              <a:ext uri="{FF2B5EF4-FFF2-40B4-BE49-F238E27FC236}">
                <a16:creationId xmlns:a16="http://schemas.microsoft.com/office/drawing/2014/main" id="{A606E6A2-A6FF-4B56-B123-8E34910C0ADE}"/>
              </a:ext>
            </a:extLst>
          </p:cNvPr>
          <p:cNvSpPr txBox="1"/>
          <p:nvPr/>
        </p:nvSpPr>
        <p:spPr>
          <a:xfrm>
            <a:off x="6293685" y="2714278"/>
            <a:ext cx="1776937" cy="358223"/>
          </a:xfrm>
          <a:prstGeom prst="rect">
            <a:avLst/>
          </a:prstGeom>
          <a:noFill/>
        </p:spPr>
        <p:txBody>
          <a:bodyPr wrap="square" lIns="0" tIns="0" rIns="0" bIns="0" anchor="ctr">
            <a:normAutofit/>
          </a:bodyPr>
          <a:lstStyle/>
          <a:p>
            <a:pPr defTabSz="685784" fontAlgn="base">
              <a:lnSpc>
                <a:spcPct val="120000"/>
              </a:lnSpc>
              <a:spcBef>
                <a:spcPct val="0"/>
              </a:spcBef>
              <a:spcAft>
                <a:spcPct val="0"/>
              </a:spcAft>
              <a:buClrTx/>
              <a:defRPr/>
            </a:pPr>
            <a:r>
              <a:rPr lang="en-US" altLang="zh-CN" sz="1200" kern="1200" dirty="0">
                <a:latin typeface="Arial" panose="020B0604020202020204" pitchFamily="34" charset="0"/>
                <a:ea typeface="宋体" panose="02010600030101010101" pitchFamily="2" charset="-122"/>
                <a:cs typeface="+mn-cs"/>
              </a:rPr>
              <a:t>Login</a:t>
            </a:r>
            <a:endParaRPr lang="zh-CN" altLang="en-US" sz="1200" kern="1200" dirty="0">
              <a:latin typeface="Arial" panose="020B0604020202020204" pitchFamily="34" charset="0"/>
              <a:ea typeface="宋体" panose="02010600030101010101" pitchFamily="2" charset="-122"/>
              <a:cs typeface="+mn-cs"/>
            </a:endParaRPr>
          </a:p>
        </p:txBody>
      </p:sp>
      <p:grpSp>
        <p:nvGrpSpPr>
          <p:cNvPr id="141" name="组合 140">
            <a:extLst>
              <a:ext uri="{FF2B5EF4-FFF2-40B4-BE49-F238E27FC236}">
                <a16:creationId xmlns:a16="http://schemas.microsoft.com/office/drawing/2014/main" id="{4A136D7A-0EB8-42DC-B408-B35DF22330F6}"/>
              </a:ext>
            </a:extLst>
          </p:cNvPr>
          <p:cNvGrpSpPr/>
          <p:nvPr/>
        </p:nvGrpSpPr>
        <p:grpSpPr>
          <a:xfrm>
            <a:off x="3343806" y="2650362"/>
            <a:ext cx="486054" cy="486054"/>
            <a:chOff x="4792557" y="2249137"/>
            <a:chExt cx="648072" cy="648072"/>
          </a:xfrm>
        </p:grpSpPr>
        <p:sp>
          <p:nvSpPr>
            <p:cNvPr id="159" name="椭圆 158">
              <a:extLst>
                <a:ext uri="{FF2B5EF4-FFF2-40B4-BE49-F238E27FC236}">
                  <a16:creationId xmlns:a16="http://schemas.microsoft.com/office/drawing/2014/main" id="{42950A46-8A98-4EE4-B0C2-E2DEC352F70E}"/>
                </a:ext>
              </a:extLst>
            </p:cNvPr>
            <p:cNvSpPr/>
            <p:nvPr/>
          </p:nvSpPr>
          <p:spPr>
            <a:xfrm>
              <a:off x="4792557" y="2249137"/>
              <a:ext cx="648072" cy="648072"/>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fontAlgn="base">
                <a:spcBef>
                  <a:spcPct val="0"/>
                </a:spcBef>
                <a:spcAft>
                  <a:spcPct val="0"/>
                </a:spcAft>
                <a:buClrTx/>
              </a:pPr>
              <a:endParaRPr sz="1350" kern="1200">
                <a:solidFill>
                  <a:srgbClr val="FFFFFF"/>
                </a:solidFill>
                <a:latin typeface="微软雅黑"/>
                <a:ea typeface="微软雅黑"/>
              </a:endParaRPr>
            </a:p>
          </p:txBody>
        </p:sp>
        <p:sp>
          <p:nvSpPr>
            <p:cNvPr id="160" name="任意多边形: 形状 159">
              <a:extLst>
                <a:ext uri="{FF2B5EF4-FFF2-40B4-BE49-F238E27FC236}">
                  <a16:creationId xmlns:a16="http://schemas.microsoft.com/office/drawing/2014/main" id="{DE4F7760-54BE-4385-BC41-5CE2F01931D7}"/>
                </a:ext>
              </a:extLst>
            </p:cNvPr>
            <p:cNvSpPr>
              <a:spLocks/>
            </p:cNvSpPr>
            <p:nvPr/>
          </p:nvSpPr>
          <p:spPr bwMode="auto">
            <a:xfrm>
              <a:off x="4926447" y="2390028"/>
              <a:ext cx="380293" cy="366291"/>
            </a:xfrm>
            <a:custGeom>
              <a:avLst/>
              <a:gdLst>
                <a:gd name="T0" fmla="*/ 4096 w 6827"/>
                <a:gd name="T1" fmla="*/ 4551 h 6827"/>
                <a:gd name="T2" fmla="*/ 6258 w 6827"/>
                <a:gd name="T3" fmla="*/ 4096 h 6827"/>
                <a:gd name="T4" fmla="*/ 2348 w 6827"/>
                <a:gd name="T5" fmla="*/ 4911 h 6827"/>
                <a:gd name="T6" fmla="*/ 569 w 6827"/>
                <a:gd name="T7" fmla="*/ 4551 h 6827"/>
                <a:gd name="T8" fmla="*/ 569 w 6827"/>
                <a:gd name="T9" fmla="*/ 3982 h 6827"/>
                <a:gd name="T10" fmla="*/ 1707 w 6827"/>
                <a:gd name="T11" fmla="*/ 2503 h 6827"/>
                <a:gd name="T12" fmla="*/ 3868 w 6827"/>
                <a:gd name="T13" fmla="*/ 2731 h 6827"/>
                <a:gd name="T14" fmla="*/ 5827 w 6827"/>
                <a:gd name="T15" fmla="*/ 2004 h 6827"/>
                <a:gd name="T16" fmla="*/ 6258 w 6827"/>
                <a:gd name="T17" fmla="*/ 1820 h 6827"/>
                <a:gd name="T18" fmla="*/ 4779 w 6827"/>
                <a:gd name="T19" fmla="*/ 0 h 6827"/>
                <a:gd name="T20" fmla="*/ 2854 w 6827"/>
                <a:gd name="T21" fmla="*/ 2381 h 6827"/>
                <a:gd name="T22" fmla="*/ 1239 w 6827"/>
                <a:gd name="T23" fmla="*/ 2257 h 6827"/>
                <a:gd name="T24" fmla="*/ 569 w 6827"/>
                <a:gd name="T25" fmla="*/ 2844 h 6827"/>
                <a:gd name="T26" fmla="*/ 569 w 6827"/>
                <a:gd name="T27" fmla="*/ 2276 h 6827"/>
                <a:gd name="T28" fmla="*/ 569 w 6827"/>
                <a:gd name="T29" fmla="*/ 1707 h 6827"/>
                <a:gd name="T30" fmla="*/ 569 w 6827"/>
                <a:gd name="T31" fmla="*/ 1138 h 6827"/>
                <a:gd name="T32" fmla="*/ 569 w 6827"/>
                <a:gd name="T33" fmla="*/ 569 h 6827"/>
                <a:gd name="T34" fmla="*/ 341 w 6827"/>
                <a:gd name="T35" fmla="*/ 0 h 6827"/>
                <a:gd name="T36" fmla="*/ 114 w 6827"/>
                <a:gd name="T37" fmla="*/ 569 h 6827"/>
                <a:gd name="T38" fmla="*/ 114 w 6827"/>
                <a:gd name="T39" fmla="*/ 1138 h 6827"/>
                <a:gd name="T40" fmla="*/ 114 w 6827"/>
                <a:gd name="T41" fmla="*/ 1707 h 6827"/>
                <a:gd name="T42" fmla="*/ 114 w 6827"/>
                <a:gd name="T43" fmla="*/ 2276 h 6827"/>
                <a:gd name="T44" fmla="*/ 114 w 6827"/>
                <a:gd name="T45" fmla="*/ 2844 h 6827"/>
                <a:gd name="T46" fmla="*/ 114 w 6827"/>
                <a:gd name="T47" fmla="*/ 3413 h 6827"/>
                <a:gd name="T48" fmla="*/ 114 w 6827"/>
                <a:gd name="T49" fmla="*/ 3982 h 6827"/>
                <a:gd name="T50" fmla="*/ 114 w 6827"/>
                <a:gd name="T51" fmla="*/ 4551 h 6827"/>
                <a:gd name="T52" fmla="*/ 114 w 6827"/>
                <a:gd name="T53" fmla="*/ 5120 h 6827"/>
                <a:gd name="T54" fmla="*/ 114 w 6827"/>
                <a:gd name="T55" fmla="*/ 5689 h 6827"/>
                <a:gd name="T56" fmla="*/ 114 w 6827"/>
                <a:gd name="T57" fmla="*/ 6258 h 6827"/>
                <a:gd name="T58" fmla="*/ 683 w 6827"/>
                <a:gd name="T59" fmla="*/ 6713 h 6827"/>
                <a:gd name="T60" fmla="*/ 1252 w 6827"/>
                <a:gd name="T61" fmla="*/ 6713 h 6827"/>
                <a:gd name="T62" fmla="*/ 1820 w 6827"/>
                <a:gd name="T63" fmla="*/ 6713 h 6827"/>
                <a:gd name="T64" fmla="*/ 2389 w 6827"/>
                <a:gd name="T65" fmla="*/ 6713 h 6827"/>
                <a:gd name="T66" fmla="*/ 2958 w 6827"/>
                <a:gd name="T67" fmla="*/ 6713 h 6827"/>
                <a:gd name="T68" fmla="*/ 3527 w 6827"/>
                <a:gd name="T69" fmla="*/ 6713 h 6827"/>
                <a:gd name="T70" fmla="*/ 4096 w 6827"/>
                <a:gd name="T71" fmla="*/ 6713 h 6827"/>
                <a:gd name="T72" fmla="*/ 4665 w 6827"/>
                <a:gd name="T73" fmla="*/ 6713 h 6827"/>
                <a:gd name="T74" fmla="*/ 5234 w 6827"/>
                <a:gd name="T75" fmla="*/ 6713 h 6827"/>
                <a:gd name="T76" fmla="*/ 5803 w 6827"/>
                <a:gd name="T77" fmla="*/ 6713 h 6827"/>
                <a:gd name="T78" fmla="*/ 6371 w 6827"/>
                <a:gd name="T79" fmla="*/ 6713 h 6827"/>
                <a:gd name="T80" fmla="*/ 6827 w 6827"/>
                <a:gd name="T81" fmla="*/ 6485 h 6827"/>
                <a:gd name="T82" fmla="*/ 6371 w 6827"/>
                <a:gd name="T83" fmla="*/ 6258 h 6827"/>
                <a:gd name="T84" fmla="*/ 5803 w 6827"/>
                <a:gd name="T85" fmla="*/ 6258 h 6827"/>
                <a:gd name="T86" fmla="*/ 5234 w 6827"/>
                <a:gd name="T87" fmla="*/ 6258 h 6827"/>
                <a:gd name="T88" fmla="*/ 4665 w 6827"/>
                <a:gd name="T89" fmla="*/ 6258 h 6827"/>
                <a:gd name="T90" fmla="*/ 4096 w 6827"/>
                <a:gd name="T91" fmla="*/ 6258 h 6827"/>
                <a:gd name="T92" fmla="*/ 3527 w 6827"/>
                <a:gd name="T93" fmla="*/ 6258 h 6827"/>
                <a:gd name="T94" fmla="*/ 2958 w 6827"/>
                <a:gd name="T95" fmla="*/ 6258 h 6827"/>
                <a:gd name="T96" fmla="*/ 2389 w 6827"/>
                <a:gd name="T97" fmla="*/ 6258 h 6827"/>
                <a:gd name="T98" fmla="*/ 1820 w 6827"/>
                <a:gd name="T99" fmla="*/ 6258 h 6827"/>
                <a:gd name="T100" fmla="*/ 1252 w 6827"/>
                <a:gd name="T101" fmla="*/ 6258 h 6827"/>
                <a:gd name="T102" fmla="*/ 683 w 6827"/>
                <a:gd name="T103" fmla="*/ 625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827" h="6827">
                  <a:moveTo>
                    <a:pt x="1263" y="5234"/>
                  </a:moveTo>
                  <a:cubicBezTo>
                    <a:pt x="1316" y="5493"/>
                    <a:pt x="1546" y="5689"/>
                    <a:pt x="1820" y="5689"/>
                  </a:cubicBezTo>
                  <a:cubicBezTo>
                    <a:pt x="2114" y="5689"/>
                    <a:pt x="2354" y="5464"/>
                    <a:pt x="2383" y="5178"/>
                  </a:cubicBezTo>
                  <a:lnTo>
                    <a:pt x="3568" y="4191"/>
                  </a:lnTo>
                  <a:cubicBezTo>
                    <a:pt x="3652" y="4401"/>
                    <a:pt x="3856" y="4551"/>
                    <a:pt x="4096" y="4551"/>
                  </a:cubicBezTo>
                  <a:cubicBezTo>
                    <a:pt x="4348" y="4551"/>
                    <a:pt x="4560" y="4385"/>
                    <a:pt x="4635" y="4157"/>
                  </a:cubicBezTo>
                  <a:lnTo>
                    <a:pt x="5696" y="4736"/>
                  </a:lnTo>
                  <a:cubicBezTo>
                    <a:pt x="5732" y="5016"/>
                    <a:pt x="5969" y="5234"/>
                    <a:pt x="6258" y="5234"/>
                  </a:cubicBezTo>
                  <a:cubicBezTo>
                    <a:pt x="6571" y="5234"/>
                    <a:pt x="6827" y="4979"/>
                    <a:pt x="6827" y="4665"/>
                  </a:cubicBezTo>
                  <a:cubicBezTo>
                    <a:pt x="6827" y="4351"/>
                    <a:pt x="6571" y="4096"/>
                    <a:pt x="6258" y="4096"/>
                  </a:cubicBezTo>
                  <a:cubicBezTo>
                    <a:pt x="6006" y="4096"/>
                    <a:pt x="5794" y="4262"/>
                    <a:pt x="5719" y="4490"/>
                  </a:cubicBezTo>
                  <a:lnTo>
                    <a:pt x="4658" y="3911"/>
                  </a:lnTo>
                  <a:cubicBezTo>
                    <a:pt x="4622" y="3631"/>
                    <a:pt x="4385" y="3413"/>
                    <a:pt x="4096" y="3413"/>
                  </a:cubicBezTo>
                  <a:cubicBezTo>
                    <a:pt x="3802" y="3413"/>
                    <a:pt x="3563" y="3638"/>
                    <a:pt x="3533" y="3924"/>
                  </a:cubicBezTo>
                  <a:lnTo>
                    <a:pt x="2348" y="4911"/>
                  </a:lnTo>
                  <a:cubicBezTo>
                    <a:pt x="2265" y="4701"/>
                    <a:pt x="2060" y="4551"/>
                    <a:pt x="1820" y="4551"/>
                  </a:cubicBezTo>
                  <a:cubicBezTo>
                    <a:pt x="1546" y="4551"/>
                    <a:pt x="1316" y="4747"/>
                    <a:pt x="1263" y="5006"/>
                  </a:cubicBezTo>
                  <a:lnTo>
                    <a:pt x="455" y="5006"/>
                  </a:lnTo>
                  <a:lnTo>
                    <a:pt x="455" y="4551"/>
                  </a:lnTo>
                  <a:lnTo>
                    <a:pt x="569" y="4551"/>
                  </a:lnTo>
                  <a:cubicBezTo>
                    <a:pt x="632" y="4551"/>
                    <a:pt x="683" y="4500"/>
                    <a:pt x="683" y="4437"/>
                  </a:cubicBezTo>
                  <a:cubicBezTo>
                    <a:pt x="683" y="4374"/>
                    <a:pt x="632" y="4324"/>
                    <a:pt x="569" y="4324"/>
                  </a:cubicBezTo>
                  <a:lnTo>
                    <a:pt x="455" y="4324"/>
                  </a:lnTo>
                  <a:lnTo>
                    <a:pt x="455" y="3982"/>
                  </a:lnTo>
                  <a:lnTo>
                    <a:pt x="569" y="3982"/>
                  </a:lnTo>
                  <a:cubicBezTo>
                    <a:pt x="632" y="3982"/>
                    <a:pt x="683" y="3931"/>
                    <a:pt x="683" y="3868"/>
                  </a:cubicBezTo>
                  <a:cubicBezTo>
                    <a:pt x="683" y="3806"/>
                    <a:pt x="632" y="3755"/>
                    <a:pt x="569" y="3755"/>
                  </a:cubicBezTo>
                  <a:lnTo>
                    <a:pt x="480" y="3755"/>
                  </a:lnTo>
                  <a:lnTo>
                    <a:pt x="1407" y="2416"/>
                  </a:lnTo>
                  <a:cubicBezTo>
                    <a:pt x="1494" y="2470"/>
                    <a:pt x="1596" y="2503"/>
                    <a:pt x="1707" y="2503"/>
                  </a:cubicBezTo>
                  <a:cubicBezTo>
                    <a:pt x="1888" y="2503"/>
                    <a:pt x="2048" y="2416"/>
                    <a:pt x="2152" y="2284"/>
                  </a:cubicBezTo>
                  <a:lnTo>
                    <a:pt x="2752" y="2584"/>
                  </a:lnTo>
                  <a:cubicBezTo>
                    <a:pt x="2740" y="2631"/>
                    <a:pt x="2731" y="2680"/>
                    <a:pt x="2731" y="2731"/>
                  </a:cubicBezTo>
                  <a:cubicBezTo>
                    <a:pt x="2731" y="3044"/>
                    <a:pt x="2986" y="3300"/>
                    <a:pt x="3300" y="3300"/>
                  </a:cubicBezTo>
                  <a:cubicBezTo>
                    <a:pt x="3613" y="3300"/>
                    <a:pt x="3868" y="3044"/>
                    <a:pt x="3868" y="2731"/>
                  </a:cubicBezTo>
                  <a:cubicBezTo>
                    <a:pt x="3868" y="2608"/>
                    <a:pt x="3829" y="2496"/>
                    <a:pt x="3763" y="2403"/>
                  </a:cubicBezTo>
                  <a:lnTo>
                    <a:pt x="4488" y="1055"/>
                  </a:lnTo>
                  <a:cubicBezTo>
                    <a:pt x="4574" y="1107"/>
                    <a:pt x="4672" y="1138"/>
                    <a:pt x="4779" y="1138"/>
                  </a:cubicBezTo>
                  <a:cubicBezTo>
                    <a:pt x="4891" y="1138"/>
                    <a:pt x="4995" y="1104"/>
                    <a:pt x="5083" y="1048"/>
                  </a:cubicBezTo>
                  <a:lnTo>
                    <a:pt x="5827" y="2004"/>
                  </a:lnTo>
                  <a:cubicBezTo>
                    <a:pt x="5829" y="2007"/>
                    <a:pt x="5833" y="2009"/>
                    <a:pt x="5836" y="2011"/>
                  </a:cubicBezTo>
                  <a:cubicBezTo>
                    <a:pt x="5745" y="2112"/>
                    <a:pt x="5689" y="2244"/>
                    <a:pt x="5689" y="2389"/>
                  </a:cubicBezTo>
                  <a:cubicBezTo>
                    <a:pt x="5689" y="2703"/>
                    <a:pt x="5944" y="2958"/>
                    <a:pt x="6258" y="2958"/>
                  </a:cubicBezTo>
                  <a:cubicBezTo>
                    <a:pt x="6571" y="2958"/>
                    <a:pt x="6827" y="2703"/>
                    <a:pt x="6827" y="2389"/>
                  </a:cubicBezTo>
                  <a:cubicBezTo>
                    <a:pt x="6827" y="2076"/>
                    <a:pt x="6571" y="1820"/>
                    <a:pt x="6258" y="1820"/>
                  </a:cubicBezTo>
                  <a:cubicBezTo>
                    <a:pt x="6170" y="1820"/>
                    <a:pt x="6087" y="1842"/>
                    <a:pt x="6013" y="1878"/>
                  </a:cubicBezTo>
                  <a:cubicBezTo>
                    <a:pt x="6010" y="1874"/>
                    <a:pt x="6010" y="1869"/>
                    <a:pt x="6006" y="1864"/>
                  </a:cubicBezTo>
                  <a:lnTo>
                    <a:pt x="5248" y="890"/>
                  </a:lnTo>
                  <a:cubicBezTo>
                    <a:pt x="5311" y="798"/>
                    <a:pt x="5348" y="688"/>
                    <a:pt x="5348" y="569"/>
                  </a:cubicBezTo>
                  <a:cubicBezTo>
                    <a:pt x="5348" y="255"/>
                    <a:pt x="5092" y="0"/>
                    <a:pt x="4779" y="0"/>
                  </a:cubicBezTo>
                  <a:cubicBezTo>
                    <a:pt x="4465" y="0"/>
                    <a:pt x="4210" y="255"/>
                    <a:pt x="4210" y="569"/>
                  </a:cubicBezTo>
                  <a:cubicBezTo>
                    <a:pt x="4210" y="691"/>
                    <a:pt x="4249" y="804"/>
                    <a:pt x="4315" y="897"/>
                  </a:cubicBezTo>
                  <a:lnTo>
                    <a:pt x="3590" y="2244"/>
                  </a:lnTo>
                  <a:cubicBezTo>
                    <a:pt x="3505" y="2193"/>
                    <a:pt x="3406" y="2162"/>
                    <a:pt x="3300" y="2162"/>
                  </a:cubicBezTo>
                  <a:cubicBezTo>
                    <a:pt x="3118" y="2162"/>
                    <a:pt x="2959" y="2248"/>
                    <a:pt x="2854" y="2381"/>
                  </a:cubicBezTo>
                  <a:lnTo>
                    <a:pt x="2254" y="2081"/>
                  </a:lnTo>
                  <a:cubicBezTo>
                    <a:pt x="2267" y="2034"/>
                    <a:pt x="2276" y="1985"/>
                    <a:pt x="2276" y="1934"/>
                  </a:cubicBezTo>
                  <a:cubicBezTo>
                    <a:pt x="2276" y="1621"/>
                    <a:pt x="2020" y="1365"/>
                    <a:pt x="1707" y="1365"/>
                  </a:cubicBezTo>
                  <a:cubicBezTo>
                    <a:pt x="1393" y="1365"/>
                    <a:pt x="1138" y="1621"/>
                    <a:pt x="1138" y="1934"/>
                  </a:cubicBezTo>
                  <a:cubicBezTo>
                    <a:pt x="1138" y="2054"/>
                    <a:pt x="1176" y="2166"/>
                    <a:pt x="1239" y="2257"/>
                  </a:cubicBezTo>
                  <a:lnTo>
                    <a:pt x="593" y="3191"/>
                  </a:lnTo>
                  <a:cubicBezTo>
                    <a:pt x="585" y="3189"/>
                    <a:pt x="578" y="3186"/>
                    <a:pt x="569" y="3186"/>
                  </a:cubicBezTo>
                  <a:lnTo>
                    <a:pt x="455" y="3186"/>
                  </a:lnTo>
                  <a:lnTo>
                    <a:pt x="455" y="2844"/>
                  </a:lnTo>
                  <a:lnTo>
                    <a:pt x="569" y="2844"/>
                  </a:lnTo>
                  <a:cubicBezTo>
                    <a:pt x="632" y="2844"/>
                    <a:pt x="683" y="2794"/>
                    <a:pt x="683" y="2731"/>
                  </a:cubicBezTo>
                  <a:cubicBezTo>
                    <a:pt x="683" y="2668"/>
                    <a:pt x="632" y="2617"/>
                    <a:pt x="569" y="2617"/>
                  </a:cubicBezTo>
                  <a:lnTo>
                    <a:pt x="455" y="2617"/>
                  </a:lnTo>
                  <a:lnTo>
                    <a:pt x="455" y="2276"/>
                  </a:lnTo>
                  <a:lnTo>
                    <a:pt x="569" y="2276"/>
                  </a:lnTo>
                  <a:cubicBezTo>
                    <a:pt x="632" y="2276"/>
                    <a:pt x="683" y="2225"/>
                    <a:pt x="683" y="2162"/>
                  </a:cubicBezTo>
                  <a:cubicBezTo>
                    <a:pt x="683" y="2099"/>
                    <a:pt x="632" y="2048"/>
                    <a:pt x="569" y="2048"/>
                  </a:cubicBezTo>
                  <a:lnTo>
                    <a:pt x="455" y="2048"/>
                  </a:lnTo>
                  <a:lnTo>
                    <a:pt x="455" y="1707"/>
                  </a:lnTo>
                  <a:lnTo>
                    <a:pt x="569" y="1707"/>
                  </a:lnTo>
                  <a:cubicBezTo>
                    <a:pt x="632" y="1707"/>
                    <a:pt x="683" y="1656"/>
                    <a:pt x="683" y="1593"/>
                  </a:cubicBezTo>
                  <a:cubicBezTo>
                    <a:pt x="683" y="1530"/>
                    <a:pt x="632" y="1479"/>
                    <a:pt x="569" y="1479"/>
                  </a:cubicBezTo>
                  <a:lnTo>
                    <a:pt x="455" y="1479"/>
                  </a:lnTo>
                  <a:lnTo>
                    <a:pt x="455" y="1138"/>
                  </a:lnTo>
                  <a:lnTo>
                    <a:pt x="569" y="1138"/>
                  </a:lnTo>
                  <a:cubicBezTo>
                    <a:pt x="632" y="1138"/>
                    <a:pt x="683" y="1087"/>
                    <a:pt x="683" y="1024"/>
                  </a:cubicBezTo>
                  <a:cubicBezTo>
                    <a:pt x="683" y="961"/>
                    <a:pt x="632" y="910"/>
                    <a:pt x="569" y="910"/>
                  </a:cubicBezTo>
                  <a:lnTo>
                    <a:pt x="455" y="910"/>
                  </a:lnTo>
                  <a:lnTo>
                    <a:pt x="455" y="569"/>
                  </a:lnTo>
                  <a:lnTo>
                    <a:pt x="569" y="569"/>
                  </a:lnTo>
                  <a:cubicBezTo>
                    <a:pt x="632" y="569"/>
                    <a:pt x="683" y="518"/>
                    <a:pt x="683" y="455"/>
                  </a:cubicBezTo>
                  <a:cubicBezTo>
                    <a:pt x="683" y="392"/>
                    <a:pt x="632" y="341"/>
                    <a:pt x="569" y="341"/>
                  </a:cubicBezTo>
                  <a:lnTo>
                    <a:pt x="455" y="341"/>
                  </a:lnTo>
                  <a:lnTo>
                    <a:pt x="455" y="114"/>
                  </a:lnTo>
                  <a:cubicBezTo>
                    <a:pt x="455" y="51"/>
                    <a:pt x="404" y="0"/>
                    <a:pt x="341" y="0"/>
                  </a:cubicBezTo>
                  <a:cubicBezTo>
                    <a:pt x="278" y="0"/>
                    <a:pt x="228" y="51"/>
                    <a:pt x="228" y="114"/>
                  </a:cubicBezTo>
                  <a:lnTo>
                    <a:pt x="228" y="341"/>
                  </a:lnTo>
                  <a:lnTo>
                    <a:pt x="114" y="341"/>
                  </a:lnTo>
                  <a:cubicBezTo>
                    <a:pt x="51" y="341"/>
                    <a:pt x="0" y="392"/>
                    <a:pt x="0" y="455"/>
                  </a:cubicBezTo>
                  <a:cubicBezTo>
                    <a:pt x="0" y="518"/>
                    <a:pt x="51" y="569"/>
                    <a:pt x="114" y="569"/>
                  </a:cubicBezTo>
                  <a:lnTo>
                    <a:pt x="228" y="569"/>
                  </a:lnTo>
                  <a:lnTo>
                    <a:pt x="228" y="910"/>
                  </a:lnTo>
                  <a:lnTo>
                    <a:pt x="114" y="910"/>
                  </a:lnTo>
                  <a:cubicBezTo>
                    <a:pt x="51" y="910"/>
                    <a:pt x="0" y="961"/>
                    <a:pt x="0" y="1024"/>
                  </a:cubicBezTo>
                  <a:cubicBezTo>
                    <a:pt x="0" y="1087"/>
                    <a:pt x="51" y="1138"/>
                    <a:pt x="114" y="1138"/>
                  </a:cubicBezTo>
                  <a:lnTo>
                    <a:pt x="228" y="1138"/>
                  </a:lnTo>
                  <a:lnTo>
                    <a:pt x="228" y="1479"/>
                  </a:lnTo>
                  <a:lnTo>
                    <a:pt x="114" y="1479"/>
                  </a:lnTo>
                  <a:cubicBezTo>
                    <a:pt x="51" y="1479"/>
                    <a:pt x="0" y="1530"/>
                    <a:pt x="0" y="1593"/>
                  </a:cubicBezTo>
                  <a:cubicBezTo>
                    <a:pt x="0" y="1656"/>
                    <a:pt x="51" y="1707"/>
                    <a:pt x="114" y="1707"/>
                  </a:cubicBezTo>
                  <a:lnTo>
                    <a:pt x="228" y="1707"/>
                  </a:lnTo>
                  <a:lnTo>
                    <a:pt x="228" y="2048"/>
                  </a:lnTo>
                  <a:lnTo>
                    <a:pt x="114" y="2048"/>
                  </a:lnTo>
                  <a:cubicBezTo>
                    <a:pt x="51" y="2048"/>
                    <a:pt x="0" y="2099"/>
                    <a:pt x="0" y="2162"/>
                  </a:cubicBezTo>
                  <a:cubicBezTo>
                    <a:pt x="0" y="2225"/>
                    <a:pt x="51" y="2276"/>
                    <a:pt x="114" y="2276"/>
                  </a:cubicBezTo>
                  <a:lnTo>
                    <a:pt x="228" y="2276"/>
                  </a:lnTo>
                  <a:lnTo>
                    <a:pt x="228" y="2617"/>
                  </a:lnTo>
                  <a:lnTo>
                    <a:pt x="114" y="2617"/>
                  </a:lnTo>
                  <a:cubicBezTo>
                    <a:pt x="51" y="2617"/>
                    <a:pt x="0" y="2668"/>
                    <a:pt x="0" y="2731"/>
                  </a:cubicBezTo>
                  <a:cubicBezTo>
                    <a:pt x="0" y="2794"/>
                    <a:pt x="51" y="2844"/>
                    <a:pt x="114" y="2844"/>
                  </a:cubicBezTo>
                  <a:lnTo>
                    <a:pt x="228" y="2844"/>
                  </a:lnTo>
                  <a:lnTo>
                    <a:pt x="228" y="3186"/>
                  </a:lnTo>
                  <a:lnTo>
                    <a:pt x="114" y="3186"/>
                  </a:lnTo>
                  <a:cubicBezTo>
                    <a:pt x="51" y="3186"/>
                    <a:pt x="0" y="3237"/>
                    <a:pt x="0" y="3300"/>
                  </a:cubicBezTo>
                  <a:cubicBezTo>
                    <a:pt x="0" y="3362"/>
                    <a:pt x="51" y="3413"/>
                    <a:pt x="114" y="3413"/>
                  </a:cubicBezTo>
                  <a:lnTo>
                    <a:pt x="228" y="3413"/>
                  </a:lnTo>
                  <a:lnTo>
                    <a:pt x="228" y="3755"/>
                  </a:lnTo>
                  <a:lnTo>
                    <a:pt x="114" y="3755"/>
                  </a:lnTo>
                  <a:cubicBezTo>
                    <a:pt x="51" y="3755"/>
                    <a:pt x="0" y="3806"/>
                    <a:pt x="0" y="3868"/>
                  </a:cubicBezTo>
                  <a:cubicBezTo>
                    <a:pt x="0" y="3931"/>
                    <a:pt x="51" y="3982"/>
                    <a:pt x="114" y="3982"/>
                  </a:cubicBezTo>
                  <a:lnTo>
                    <a:pt x="228" y="3982"/>
                  </a:lnTo>
                  <a:lnTo>
                    <a:pt x="228" y="4324"/>
                  </a:lnTo>
                  <a:lnTo>
                    <a:pt x="114" y="4324"/>
                  </a:lnTo>
                  <a:cubicBezTo>
                    <a:pt x="51" y="4324"/>
                    <a:pt x="0" y="4374"/>
                    <a:pt x="0" y="4437"/>
                  </a:cubicBezTo>
                  <a:cubicBezTo>
                    <a:pt x="0" y="4500"/>
                    <a:pt x="51" y="4551"/>
                    <a:pt x="114" y="4551"/>
                  </a:cubicBezTo>
                  <a:lnTo>
                    <a:pt x="228" y="4551"/>
                  </a:lnTo>
                  <a:lnTo>
                    <a:pt x="228" y="4892"/>
                  </a:lnTo>
                  <a:lnTo>
                    <a:pt x="114" y="4892"/>
                  </a:lnTo>
                  <a:cubicBezTo>
                    <a:pt x="51" y="4892"/>
                    <a:pt x="0" y="4943"/>
                    <a:pt x="0" y="5006"/>
                  </a:cubicBezTo>
                  <a:cubicBezTo>
                    <a:pt x="0" y="5069"/>
                    <a:pt x="51" y="5120"/>
                    <a:pt x="114" y="5120"/>
                  </a:cubicBezTo>
                  <a:lnTo>
                    <a:pt x="228" y="5120"/>
                  </a:lnTo>
                  <a:lnTo>
                    <a:pt x="228" y="5461"/>
                  </a:lnTo>
                  <a:lnTo>
                    <a:pt x="114" y="5461"/>
                  </a:lnTo>
                  <a:cubicBezTo>
                    <a:pt x="51" y="5461"/>
                    <a:pt x="0" y="5512"/>
                    <a:pt x="0" y="5575"/>
                  </a:cubicBezTo>
                  <a:cubicBezTo>
                    <a:pt x="0" y="5638"/>
                    <a:pt x="51" y="5689"/>
                    <a:pt x="114" y="5689"/>
                  </a:cubicBezTo>
                  <a:lnTo>
                    <a:pt x="228" y="5689"/>
                  </a:lnTo>
                  <a:lnTo>
                    <a:pt x="228" y="6030"/>
                  </a:lnTo>
                  <a:lnTo>
                    <a:pt x="114" y="6030"/>
                  </a:lnTo>
                  <a:cubicBezTo>
                    <a:pt x="51" y="6030"/>
                    <a:pt x="0" y="6081"/>
                    <a:pt x="0" y="6144"/>
                  </a:cubicBezTo>
                  <a:cubicBezTo>
                    <a:pt x="0" y="6207"/>
                    <a:pt x="51" y="6258"/>
                    <a:pt x="114" y="6258"/>
                  </a:cubicBezTo>
                  <a:lnTo>
                    <a:pt x="228" y="6258"/>
                  </a:lnTo>
                  <a:lnTo>
                    <a:pt x="228" y="6485"/>
                  </a:lnTo>
                  <a:cubicBezTo>
                    <a:pt x="228" y="6548"/>
                    <a:pt x="278" y="6599"/>
                    <a:pt x="341" y="6599"/>
                  </a:cubicBezTo>
                  <a:lnTo>
                    <a:pt x="683" y="6599"/>
                  </a:lnTo>
                  <a:lnTo>
                    <a:pt x="683" y="6713"/>
                  </a:lnTo>
                  <a:cubicBezTo>
                    <a:pt x="683" y="6776"/>
                    <a:pt x="734" y="6827"/>
                    <a:pt x="796" y="6827"/>
                  </a:cubicBezTo>
                  <a:cubicBezTo>
                    <a:pt x="859" y="6827"/>
                    <a:pt x="910" y="6776"/>
                    <a:pt x="910" y="6713"/>
                  </a:cubicBezTo>
                  <a:lnTo>
                    <a:pt x="910" y="6599"/>
                  </a:lnTo>
                  <a:lnTo>
                    <a:pt x="1252" y="6599"/>
                  </a:lnTo>
                  <a:lnTo>
                    <a:pt x="1252" y="6713"/>
                  </a:lnTo>
                  <a:cubicBezTo>
                    <a:pt x="1252" y="6776"/>
                    <a:pt x="1302" y="6827"/>
                    <a:pt x="1365" y="6827"/>
                  </a:cubicBezTo>
                  <a:cubicBezTo>
                    <a:pt x="1428" y="6827"/>
                    <a:pt x="1479" y="6776"/>
                    <a:pt x="1479" y="6713"/>
                  </a:cubicBezTo>
                  <a:lnTo>
                    <a:pt x="1479" y="6599"/>
                  </a:lnTo>
                  <a:lnTo>
                    <a:pt x="1820" y="6599"/>
                  </a:lnTo>
                  <a:lnTo>
                    <a:pt x="1820" y="6713"/>
                  </a:lnTo>
                  <a:cubicBezTo>
                    <a:pt x="1820" y="6776"/>
                    <a:pt x="1871" y="6827"/>
                    <a:pt x="1934" y="6827"/>
                  </a:cubicBezTo>
                  <a:cubicBezTo>
                    <a:pt x="1997" y="6827"/>
                    <a:pt x="2048" y="6776"/>
                    <a:pt x="2048" y="6713"/>
                  </a:cubicBezTo>
                  <a:lnTo>
                    <a:pt x="2048" y="6599"/>
                  </a:lnTo>
                  <a:lnTo>
                    <a:pt x="2389" y="6599"/>
                  </a:lnTo>
                  <a:lnTo>
                    <a:pt x="2389" y="6713"/>
                  </a:lnTo>
                  <a:cubicBezTo>
                    <a:pt x="2389" y="6776"/>
                    <a:pt x="2440" y="6827"/>
                    <a:pt x="2503" y="6827"/>
                  </a:cubicBezTo>
                  <a:cubicBezTo>
                    <a:pt x="2566" y="6827"/>
                    <a:pt x="2617" y="6776"/>
                    <a:pt x="2617" y="6713"/>
                  </a:cubicBezTo>
                  <a:lnTo>
                    <a:pt x="2617" y="6599"/>
                  </a:lnTo>
                  <a:lnTo>
                    <a:pt x="2958" y="6599"/>
                  </a:lnTo>
                  <a:lnTo>
                    <a:pt x="2958" y="6713"/>
                  </a:lnTo>
                  <a:cubicBezTo>
                    <a:pt x="2958" y="6776"/>
                    <a:pt x="3009" y="6827"/>
                    <a:pt x="3072" y="6827"/>
                  </a:cubicBezTo>
                  <a:cubicBezTo>
                    <a:pt x="3135" y="6827"/>
                    <a:pt x="3186" y="6776"/>
                    <a:pt x="3186" y="6713"/>
                  </a:cubicBezTo>
                  <a:lnTo>
                    <a:pt x="3186" y="6599"/>
                  </a:lnTo>
                  <a:lnTo>
                    <a:pt x="3527" y="6599"/>
                  </a:lnTo>
                  <a:lnTo>
                    <a:pt x="3527" y="6713"/>
                  </a:lnTo>
                  <a:cubicBezTo>
                    <a:pt x="3527" y="6776"/>
                    <a:pt x="3578" y="6827"/>
                    <a:pt x="3641" y="6827"/>
                  </a:cubicBezTo>
                  <a:cubicBezTo>
                    <a:pt x="3704" y="6827"/>
                    <a:pt x="3755" y="6776"/>
                    <a:pt x="3755" y="6713"/>
                  </a:cubicBezTo>
                  <a:lnTo>
                    <a:pt x="3755" y="6599"/>
                  </a:lnTo>
                  <a:lnTo>
                    <a:pt x="4096" y="6599"/>
                  </a:lnTo>
                  <a:lnTo>
                    <a:pt x="4096" y="6713"/>
                  </a:lnTo>
                  <a:cubicBezTo>
                    <a:pt x="4096" y="6776"/>
                    <a:pt x="4147" y="6827"/>
                    <a:pt x="4210" y="6827"/>
                  </a:cubicBezTo>
                  <a:cubicBezTo>
                    <a:pt x="4273" y="6827"/>
                    <a:pt x="4323" y="6776"/>
                    <a:pt x="4323" y="6713"/>
                  </a:cubicBezTo>
                  <a:lnTo>
                    <a:pt x="4323" y="6599"/>
                  </a:lnTo>
                  <a:lnTo>
                    <a:pt x="4665" y="6599"/>
                  </a:lnTo>
                  <a:lnTo>
                    <a:pt x="4665" y="6713"/>
                  </a:lnTo>
                  <a:cubicBezTo>
                    <a:pt x="4665" y="6776"/>
                    <a:pt x="4716" y="6827"/>
                    <a:pt x="4779" y="6827"/>
                  </a:cubicBezTo>
                  <a:cubicBezTo>
                    <a:pt x="4842" y="6827"/>
                    <a:pt x="4892" y="6776"/>
                    <a:pt x="4892" y="6713"/>
                  </a:cubicBezTo>
                  <a:lnTo>
                    <a:pt x="4892" y="6599"/>
                  </a:lnTo>
                  <a:lnTo>
                    <a:pt x="5234" y="6599"/>
                  </a:lnTo>
                  <a:lnTo>
                    <a:pt x="5234" y="6713"/>
                  </a:lnTo>
                  <a:cubicBezTo>
                    <a:pt x="5234" y="6776"/>
                    <a:pt x="5285" y="6827"/>
                    <a:pt x="5347" y="6827"/>
                  </a:cubicBezTo>
                  <a:cubicBezTo>
                    <a:pt x="5410" y="6827"/>
                    <a:pt x="5461" y="6776"/>
                    <a:pt x="5461" y="6713"/>
                  </a:cubicBezTo>
                  <a:lnTo>
                    <a:pt x="5461" y="6599"/>
                  </a:lnTo>
                  <a:lnTo>
                    <a:pt x="5803" y="6599"/>
                  </a:lnTo>
                  <a:lnTo>
                    <a:pt x="5803" y="6713"/>
                  </a:lnTo>
                  <a:cubicBezTo>
                    <a:pt x="5803" y="6776"/>
                    <a:pt x="5853" y="6827"/>
                    <a:pt x="5916" y="6827"/>
                  </a:cubicBezTo>
                  <a:cubicBezTo>
                    <a:pt x="5979" y="6827"/>
                    <a:pt x="6030" y="6776"/>
                    <a:pt x="6030" y="6713"/>
                  </a:cubicBezTo>
                  <a:lnTo>
                    <a:pt x="6030" y="6599"/>
                  </a:lnTo>
                  <a:lnTo>
                    <a:pt x="6371" y="6599"/>
                  </a:lnTo>
                  <a:lnTo>
                    <a:pt x="6371" y="6713"/>
                  </a:lnTo>
                  <a:cubicBezTo>
                    <a:pt x="6371" y="6776"/>
                    <a:pt x="6422" y="6827"/>
                    <a:pt x="6485" y="6827"/>
                  </a:cubicBezTo>
                  <a:cubicBezTo>
                    <a:pt x="6548" y="6827"/>
                    <a:pt x="6599" y="6776"/>
                    <a:pt x="6599" y="6713"/>
                  </a:cubicBezTo>
                  <a:lnTo>
                    <a:pt x="6599" y="6599"/>
                  </a:lnTo>
                  <a:lnTo>
                    <a:pt x="6713" y="6599"/>
                  </a:lnTo>
                  <a:cubicBezTo>
                    <a:pt x="6776" y="6599"/>
                    <a:pt x="6827" y="6548"/>
                    <a:pt x="6827" y="6485"/>
                  </a:cubicBezTo>
                  <a:cubicBezTo>
                    <a:pt x="6827" y="6422"/>
                    <a:pt x="6776" y="6372"/>
                    <a:pt x="6713" y="6372"/>
                  </a:cubicBezTo>
                  <a:lnTo>
                    <a:pt x="6599" y="6372"/>
                  </a:lnTo>
                  <a:lnTo>
                    <a:pt x="6599" y="6258"/>
                  </a:lnTo>
                  <a:cubicBezTo>
                    <a:pt x="6599" y="6195"/>
                    <a:pt x="6548" y="6144"/>
                    <a:pt x="6485" y="6144"/>
                  </a:cubicBezTo>
                  <a:cubicBezTo>
                    <a:pt x="6422" y="6144"/>
                    <a:pt x="6371" y="6195"/>
                    <a:pt x="6371" y="6258"/>
                  </a:cubicBezTo>
                  <a:lnTo>
                    <a:pt x="6371" y="6372"/>
                  </a:lnTo>
                  <a:lnTo>
                    <a:pt x="6030" y="6372"/>
                  </a:lnTo>
                  <a:lnTo>
                    <a:pt x="6030" y="6258"/>
                  </a:lnTo>
                  <a:cubicBezTo>
                    <a:pt x="6030" y="6195"/>
                    <a:pt x="5979" y="6144"/>
                    <a:pt x="5916" y="6144"/>
                  </a:cubicBezTo>
                  <a:cubicBezTo>
                    <a:pt x="5853" y="6144"/>
                    <a:pt x="5803" y="6195"/>
                    <a:pt x="5803" y="6258"/>
                  </a:cubicBezTo>
                  <a:lnTo>
                    <a:pt x="5803" y="6372"/>
                  </a:lnTo>
                  <a:lnTo>
                    <a:pt x="5461" y="6372"/>
                  </a:lnTo>
                  <a:lnTo>
                    <a:pt x="5461" y="6258"/>
                  </a:lnTo>
                  <a:cubicBezTo>
                    <a:pt x="5461" y="6195"/>
                    <a:pt x="5410" y="6144"/>
                    <a:pt x="5347" y="6144"/>
                  </a:cubicBezTo>
                  <a:cubicBezTo>
                    <a:pt x="5285" y="6144"/>
                    <a:pt x="5234" y="6195"/>
                    <a:pt x="5234" y="6258"/>
                  </a:cubicBezTo>
                  <a:lnTo>
                    <a:pt x="5234" y="6372"/>
                  </a:lnTo>
                  <a:lnTo>
                    <a:pt x="4892" y="6372"/>
                  </a:lnTo>
                  <a:lnTo>
                    <a:pt x="4892" y="6258"/>
                  </a:lnTo>
                  <a:cubicBezTo>
                    <a:pt x="4892" y="6195"/>
                    <a:pt x="4842" y="6144"/>
                    <a:pt x="4779" y="6144"/>
                  </a:cubicBezTo>
                  <a:cubicBezTo>
                    <a:pt x="4716" y="6144"/>
                    <a:pt x="4665" y="6195"/>
                    <a:pt x="4665" y="6258"/>
                  </a:cubicBezTo>
                  <a:lnTo>
                    <a:pt x="4665" y="6372"/>
                  </a:lnTo>
                  <a:lnTo>
                    <a:pt x="4323" y="6372"/>
                  </a:lnTo>
                  <a:lnTo>
                    <a:pt x="4323" y="6258"/>
                  </a:lnTo>
                  <a:cubicBezTo>
                    <a:pt x="4323" y="6195"/>
                    <a:pt x="4273" y="6144"/>
                    <a:pt x="4210" y="6144"/>
                  </a:cubicBezTo>
                  <a:cubicBezTo>
                    <a:pt x="4147" y="6144"/>
                    <a:pt x="4096" y="6195"/>
                    <a:pt x="4096" y="6258"/>
                  </a:cubicBezTo>
                  <a:lnTo>
                    <a:pt x="4096" y="6372"/>
                  </a:lnTo>
                  <a:lnTo>
                    <a:pt x="3755" y="6372"/>
                  </a:lnTo>
                  <a:lnTo>
                    <a:pt x="3755" y="6258"/>
                  </a:lnTo>
                  <a:cubicBezTo>
                    <a:pt x="3755" y="6195"/>
                    <a:pt x="3704" y="6144"/>
                    <a:pt x="3641" y="6144"/>
                  </a:cubicBezTo>
                  <a:cubicBezTo>
                    <a:pt x="3578" y="6144"/>
                    <a:pt x="3527" y="6195"/>
                    <a:pt x="3527" y="6258"/>
                  </a:cubicBezTo>
                  <a:lnTo>
                    <a:pt x="3527" y="6372"/>
                  </a:lnTo>
                  <a:lnTo>
                    <a:pt x="3186" y="6372"/>
                  </a:lnTo>
                  <a:lnTo>
                    <a:pt x="3186" y="6258"/>
                  </a:lnTo>
                  <a:cubicBezTo>
                    <a:pt x="3186" y="6195"/>
                    <a:pt x="3135" y="6144"/>
                    <a:pt x="3072" y="6144"/>
                  </a:cubicBezTo>
                  <a:cubicBezTo>
                    <a:pt x="3009" y="6144"/>
                    <a:pt x="2958" y="6195"/>
                    <a:pt x="2958" y="6258"/>
                  </a:cubicBezTo>
                  <a:lnTo>
                    <a:pt x="2958" y="6372"/>
                  </a:lnTo>
                  <a:lnTo>
                    <a:pt x="2617" y="6372"/>
                  </a:lnTo>
                  <a:lnTo>
                    <a:pt x="2617" y="6258"/>
                  </a:lnTo>
                  <a:cubicBezTo>
                    <a:pt x="2617" y="6195"/>
                    <a:pt x="2566" y="6144"/>
                    <a:pt x="2503" y="6144"/>
                  </a:cubicBezTo>
                  <a:cubicBezTo>
                    <a:pt x="2440" y="6144"/>
                    <a:pt x="2389" y="6195"/>
                    <a:pt x="2389" y="6258"/>
                  </a:cubicBezTo>
                  <a:lnTo>
                    <a:pt x="2389" y="6372"/>
                  </a:lnTo>
                  <a:lnTo>
                    <a:pt x="2048" y="6372"/>
                  </a:lnTo>
                  <a:lnTo>
                    <a:pt x="2048" y="6258"/>
                  </a:lnTo>
                  <a:cubicBezTo>
                    <a:pt x="2048" y="6195"/>
                    <a:pt x="1997" y="6144"/>
                    <a:pt x="1934" y="6144"/>
                  </a:cubicBezTo>
                  <a:cubicBezTo>
                    <a:pt x="1871" y="6144"/>
                    <a:pt x="1820" y="6195"/>
                    <a:pt x="1820" y="6258"/>
                  </a:cubicBezTo>
                  <a:lnTo>
                    <a:pt x="1820" y="6372"/>
                  </a:lnTo>
                  <a:lnTo>
                    <a:pt x="1479" y="6372"/>
                  </a:lnTo>
                  <a:lnTo>
                    <a:pt x="1479" y="6258"/>
                  </a:lnTo>
                  <a:cubicBezTo>
                    <a:pt x="1479" y="6195"/>
                    <a:pt x="1428" y="6144"/>
                    <a:pt x="1365" y="6144"/>
                  </a:cubicBezTo>
                  <a:cubicBezTo>
                    <a:pt x="1302" y="6144"/>
                    <a:pt x="1252" y="6195"/>
                    <a:pt x="1252" y="6258"/>
                  </a:cubicBezTo>
                  <a:lnTo>
                    <a:pt x="1252" y="6372"/>
                  </a:lnTo>
                  <a:lnTo>
                    <a:pt x="910" y="6372"/>
                  </a:lnTo>
                  <a:lnTo>
                    <a:pt x="910" y="6258"/>
                  </a:lnTo>
                  <a:cubicBezTo>
                    <a:pt x="910" y="6195"/>
                    <a:pt x="859" y="6144"/>
                    <a:pt x="796" y="6144"/>
                  </a:cubicBezTo>
                  <a:cubicBezTo>
                    <a:pt x="734" y="6144"/>
                    <a:pt x="683" y="6195"/>
                    <a:pt x="683" y="6258"/>
                  </a:cubicBezTo>
                  <a:lnTo>
                    <a:pt x="683" y="6372"/>
                  </a:lnTo>
                  <a:lnTo>
                    <a:pt x="455" y="6372"/>
                  </a:lnTo>
                  <a:lnTo>
                    <a:pt x="455" y="5234"/>
                  </a:lnTo>
                  <a:lnTo>
                    <a:pt x="1263" y="5234"/>
                  </a:lnTo>
                  <a:close/>
                </a:path>
              </a:pathLst>
            </a:custGeom>
            <a:solidFill>
              <a:schemeClr val="bg1"/>
            </a:solidFill>
            <a:ln>
              <a:noFill/>
            </a:ln>
          </p:spPr>
          <p:txBody>
            <a:bodyPr anchor="ctr"/>
            <a:lstStyle/>
            <a:p>
              <a:pPr algn="ctr" defTabSz="685800" fontAlgn="base">
                <a:spcBef>
                  <a:spcPct val="0"/>
                </a:spcBef>
                <a:spcAft>
                  <a:spcPct val="0"/>
                </a:spcAft>
                <a:buClrTx/>
              </a:pPr>
              <a:endParaRPr sz="1350" kern="1200">
                <a:latin typeface="Arial" panose="020B0604020202020204" pitchFamily="34" charset="0"/>
                <a:ea typeface="宋体" panose="02010600030101010101" pitchFamily="2" charset="-122"/>
                <a:cs typeface="+mn-cs"/>
              </a:endParaRPr>
            </a:p>
          </p:txBody>
        </p:sp>
      </p:grpSp>
      <p:sp>
        <p:nvSpPr>
          <p:cNvPr id="157" name="文本框 42">
            <a:extLst>
              <a:ext uri="{FF2B5EF4-FFF2-40B4-BE49-F238E27FC236}">
                <a16:creationId xmlns:a16="http://schemas.microsoft.com/office/drawing/2014/main" id="{AB121967-15F5-4CE0-8C76-60777AAB8A5F}"/>
              </a:ext>
            </a:extLst>
          </p:cNvPr>
          <p:cNvSpPr txBox="1"/>
          <p:nvPr/>
        </p:nvSpPr>
        <p:spPr>
          <a:xfrm>
            <a:off x="1400866" y="2760817"/>
            <a:ext cx="1656323" cy="358223"/>
          </a:xfrm>
          <a:prstGeom prst="rect">
            <a:avLst/>
          </a:prstGeom>
          <a:noFill/>
        </p:spPr>
        <p:txBody>
          <a:bodyPr wrap="square" lIns="0" tIns="0" rIns="0" bIns="0" anchor="ctr">
            <a:noAutofit/>
          </a:bodyPr>
          <a:lstStyle/>
          <a:p>
            <a:pPr algn="r" defTabSz="685784" fontAlgn="base">
              <a:lnSpc>
                <a:spcPct val="120000"/>
              </a:lnSpc>
              <a:spcBef>
                <a:spcPct val="0"/>
              </a:spcBef>
              <a:spcAft>
                <a:spcPct val="0"/>
              </a:spcAft>
              <a:buClrTx/>
              <a:defRPr/>
            </a:pPr>
            <a:r>
              <a:rPr lang="en-AU" altLang="zh-CN" sz="1200" kern="1200" dirty="0">
                <a:latin typeface="Arial" panose="020B0604020202020204" pitchFamily="34" charset="0"/>
                <a:ea typeface="宋体" panose="02010600030101010101" pitchFamily="2" charset="-122"/>
                <a:cs typeface="Arial" panose="020B0604020202020204" pitchFamily="34" charset="0"/>
              </a:rPr>
              <a:t>edit user profile and settings</a:t>
            </a:r>
            <a:endParaRPr lang="zh-CN" altLang="en-US" sz="1200" kern="1200" dirty="0">
              <a:latin typeface="Arial" panose="020B0604020202020204" pitchFamily="34" charset="0"/>
              <a:ea typeface="宋体" panose="02010600030101010101" pitchFamily="2" charset="-122"/>
              <a:cs typeface="Arial" panose="020B0604020202020204" pitchFamily="34" charset="0"/>
            </a:endParaRPr>
          </a:p>
        </p:txBody>
      </p:sp>
      <p:grpSp>
        <p:nvGrpSpPr>
          <p:cNvPr id="143" name="组合 142">
            <a:extLst>
              <a:ext uri="{FF2B5EF4-FFF2-40B4-BE49-F238E27FC236}">
                <a16:creationId xmlns:a16="http://schemas.microsoft.com/office/drawing/2014/main" id="{298B5F95-8B9C-4657-8A01-E9D1C7EC692A}"/>
              </a:ext>
            </a:extLst>
          </p:cNvPr>
          <p:cNvGrpSpPr/>
          <p:nvPr/>
        </p:nvGrpSpPr>
        <p:grpSpPr>
          <a:xfrm>
            <a:off x="5348062" y="3989605"/>
            <a:ext cx="486054" cy="486054"/>
            <a:chOff x="7442747" y="2249137"/>
            <a:chExt cx="648072" cy="648072"/>
          </a:xfrm>
        </p:grpSpPr>
        <p:sp>
          <p:nvSpPr>
            <p:cNvPr id="155" name="椭圆 154">
              <a:extLst>
                <a:ext uri="{FF2B5EF4-FFF2-40B4-BE49-F238E27FC236}">
                  <a16:creationId xmlns:a16="http://schemas.microsoft.com/office/drawing/2014/main" id="{C3B169DC-9939-4BB2-ADCF-AD41C0CCDD4D}"/>
                </a:ext>
              </a:extLst>
            </p:cNvPr>
            <p:cNvSpPr/>
            <p:nvPr/>
          </p:nvSpPr>
          <p:spPr>
            <a:xfrm>
              <a:off x="7442747" y="2249137"/>
              <a:ext cx="648072" cy="648072"/>
            </a:xfrm>
            <a:prstGeom prst="ellipse">
              <a:avLst/>
            </a:prstGeom>
            <a:solidFill>
              <a:schemeClr val="accent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fontAlgn="base">
                <a:spcBef>
                  <a:spcPct val="0"/>
                </a:spcBef>
                <a:spcAft>
                  <a:spcPct val="0"/>
                </a:spcAft>
                <a:buClrTx/>
              </a:pPr>
              <a:endParaRPr sz="1350" kern="1200">
                <a:solidFill>
                  <a:srgbClr val="FFFFFF"/>
                </a:solidFill>
                <a:latin typeface="微软雅黑"/>
                <a:ea typeface="微软雅黑"/>
              </a:endParaRPr>
            </a:p>
          </p:txBody>
        </p:sp>
        <p:sp>
          <p:nvSpPr>
            <p:cNvPr id="156" name="任意多边形: 形状 155">
              <a:extLst>
                <a:ext uri="{FF2B5EF4-FFF2-40B4-BE49-F238E27FC236}">
                  <a16:creationId xmlns:a16="http://schemas.microsoft.com/office/drawing/2014/main" id="{8BBF6740-8711-4EE2-8CBC-DB5A21EC9AB2}"/>
                </a:ext>
              </a:extLst>
            </p:cNvPr>
            <p:cNvSpPr>
              <a:spLocks/>
            </p:cNvSpPr>
            <p:nvPr/>
          </p:nvSpPr>
          <p:spPr bwMode="auto">
            <a:xfrm>
              <a:off x="7576637" y="2390028"/>
              <a:ext cx="380293" cy="366291"/>
            </a:xfrm>
            <a:custGeom>
              <a:avLst/>
              <a:gdLst>
                <a:gd name="connsiteX0" fmla="*/ 304701 w 609473"/>
                <a:gd name="connsiteY0" fmla="*/ 381618 h 587034"/>
                <a:gd name="connsiteX1" fmla="*/ 325879 w 609473"/>
                <a:gd name="connsiteY1" fmla="*/ 394101 h 587034"/>
                <a:gd name="connsiteX2" fmla="*/ 309542 w 609473"/>
                <a:gd name="connsiteY2" fmla="*/ 410914 h 587034"/>
                <a:gd name="connsiteX3" fmla="*/ 331022 w 609473"/>
                <a:gd name="connsiteY3" fmla="*/ 433867 h 587034"/>
                <a:gd name="connsiteX4" fmla="*/ 312466 w 609473"/>
                <a:gd name="connsiteY4" fmla="*/ 468800 h 587034"/>
                <a:gd name="connsiteX5" fmla="*/ 294112 w 609473"/>
                <a:gd name="connsiteY5" fmla="*/ 468096 h 587034"/>
                <a:gd name="connsiteX6" fmla="*/ 278380 w 609473"/>
                <a:gd name="connsiteY6" fmla="*/ 432055 h 587034"/>
                <a:gd name="connsiteX7" fmla="*/ 299861 w 609473"/>
                <a:gd name="connsiteY7" fmla="*/ 410612 h 587034"/>
                <a:gd name="connsiteX8" fmla="*/ 284028 w 609473"/>
                <a:gd name="connsiteY8" fmla="*/ 393397 h 587034"/>
                <a:gd name="connsiteX9" fmla="*/ 224835 w 609473"/>
                <a:gd name="connsiteY9" fmla="*/ 380559 h 587034"/>
                <a:gd name="connsiteX10" fmla="*/ 283211 w 609473"/>
                <a:gd name="connsiteY10" fmla="*/ 483344 h 587034"/>
                <a:gd name="connsiteX11" fmla="*/ 305190 w 609473"/>
                <a:gd name="connsiteY11" fmla="*/ 499753 h 587034"/>
                <a:gd name="connsiteX12" fmla="*/ 327069 w 609473"/>
                <a:gd name="connsiteY12" fmla="*/ 483646 h 587034"/>
                <a:gd name="connsiteX13" fmla="*/ 387865 w 609473"/>
                <a:gd name="connsiteY13" fmla="*/ 380861 h 587034"/>
                <a:gd name="connsiteX14" fmla="*/ 498972 w 609473"/>
                <a:gd name="connsiteY14" fmla="*/ 386700 h 587034"/>
                <a:gd name="connsiteX15" fmla="*/ 581344 w 609473"/>
                <a:gd name="connsiteY15" fmla="*/ 414485 h 587034"/>
                <a:gd name="connsiteX16" fmla="*/ 609473 w 609473"/>
                <a:gd name="connsiteY16" fmla="*/ 494820 h 587034"/>
                <a:gd name="connsiteX17" fmla="*/ 609473 w 609473"/>
                <a:gd name="connsiteY17" fmla="*/ 529048 h 587034"/>
                <a:gd name="connsiteX18" fmla="*/ 551399 w 609473"/>
                <a:gd name="connsiteY18" fmla="*/ 587034 h 587034"/>
                <a:gd name="connsiteX19" fmla="*/ 58074 w 609473"/>
                <a:gd name="connsiteY19" fmla="*/ 587034 h 587034"/>
                <a:gd name="connsiteX20" fmla="*/ 0 w 609473"/>
                <a:gd name="connsiteY20" fmla="*/ 529048 h 587034"/>
                <a:gd name="connsiteX21" fmla="*/ 0 w 609473"/>
                <a:gd name="connsiteY21" fmla="*/ 494820 h 587034"/>
                <a:gd name="connsiteX22" fmla="*/ 28129 w 609473"/>
                <a:gd name="connsiteY22" fmla="*/ 414485 h 587034"/>
                <a:gd name="connsiteX23" fmla="*/ 110501 w 609473"/>
                <a:gd name="connsiteY23" fmla="*/ 386700 h 587034"/>
                <a:gd name="connsiteX24" fmla="*/ 316407 w 609473"/>
                <a:gd name="connsiteY24" fmla="*/ 206077 h 587034"/>
                <a:gd name="connsiteX25" fmla="*/ 316407 w 609473"/>
                <a:gd name="connsiteY25" fmla="*/ 272924 h 587034"/>
                <a:gd name="connsiteX26" fmla="*/ 335965 w 609473"/>
                <a:gd name="connsiteY26" fmla="*/ 266783 h 587034"/>
                <a:gd name="connsiteX27" fmla="*/ 346551 w 609473"/>
                <a:gd name="connsiteY27" fmla="*/ 239602 h 587034"/>
                <a:gd name="connsiteX28" fmla="*/ 336570 w 609473"/>
                <a:gd name="connsiteY28" fmla="*/ 216346 h 587034"/>
                <a:gd name="connsiteX29" fmla="*/ 316407 w 609473"/>
                <a:gd name="connsiteY29" fmla="*/ 206077 h 587034"/>
                <a:gd name="connsiteX30" fmla="*/ 299872 w 609473"/>
                <a:gd name="connsiteY30" fmla="*/ 94230 h 587034"/>
                <a:gd name="connsiteX31" fmla="*/ 277793 w 609473"/>
                <a:gd name="connsiteY31" fmla="*/ 102183 h 587034"/>
                <a:gd name="connsiteX32" fmla="*/ 270534 w 609473"/>
                <a:gd name="connsiteY32" fmla="*/ 122922 h 587034"/>
                <a:gd name="connsiteX33" fmla="*/ 281322 w 609473"/>
                <a:gd name="connsiteY33" fmla="*/ 145674 h 587034"/>
                <a:gd name="connsiteX34" fmla="*/ 299872 w 609473"/>
                <a:gd name="connsiteY34" fmla="*/ 154231 h 587034"/>
                <a:gd name="connsiteX35" fmla="*/ 316407 w 609473"/>
                <a:gd name="connsiteY35" fmla="*/ 42585 h 587034"/>
                <a:gd name="connsiteX36" fmla="*/ 316407 w 609473"/>
                <a:gd name="connsiteY36" fmla="*/ 56478 h 587034"/>
                <a:gd name="connsiteX37" fmla="*/ 360061 w 609473"/>
                <a:gd name="connsiteY37" fmla="*/ 70169 h 587034"/>
                <a:gd name="connsiteX38" fmla="*/ 389904 w 609473"/>
                <a:gd name="connsiteY38" fmla="*/ 129465 h 587034"/>
                <a:gd name="connsiteX39" fmla="*/ 344837 w 609473"/>
                <a:gd name="connsiteY39" fmla="*/ 129465 h 587034"/>
                <a:gd name="connsiteX40" fmla="*/ 339797 w 609473"/>
                <a:gd name="connsiteY40" fmla="*/ 107217 h 587034"/>
                <a:gd name="connsiteX41" fmla="*/ 316407 w 609473"/>
                <a:gd name="connsiteY41" fmla="*/ 93928 h 587034"/>
                <a:gd name="connsiteX42" fmla="*/ 316407 w 609473"/>
                <a:gd name="connsiteY42" fmla="*/ 159063 h 587034"/>
                <a:gd name="connsiteX43" fmla="*/ 371050 w 609473"/>
                <a:gd name="connsiteY43" fmla="*/ 183829 h 587034"/>
                <a:gd name="connsiteX44" fmla="*/ 394037 w 609473"/>
                <a:gd name="connsiteY44" fmla="*/ 234467 h 587034"/>
                <a:gd name="connsiteX45" fmla="*/ 362380 w 609473"/>
                <a:gd name="connsiteY45" fmla="*/ 297086 h 587034"/>
                <a:gd name="connsiteX46" fmla="*/ 316407 w 609473"/>
                <a:gd name="connsiteY46" fmla="*/ 311079 h 587034"/>
                <a:gd name="connsiteX47" fmla="*/ 316407 w 609473"/>
                <a:gd name="connsiteY47" fmla="*/ 318328 h 587034"/>
                <a:gd name="connsiteX48" fmla="*/ 445959 w 609473"/>
                <a:gd name="connsiteY48" fmla="*/ 180507 h 587034"/>
                <a:gd name="connsiteX49" fmla="*/ 316407 w 609473"/>
                <a:gd name="connsiteY49" fmla="*/ 42585 h 587034"/>
                <a:gd name="connsiteX50" fmla="*/ 299872 w 609473"/>
                <a:gd name="connsiteY50" fmla="*/ 42484 h 587034"/>
                <a:gd name="connsiteX51" fmla="*/ 168808 w 609473"/>
                <a:gd name="connsiteY51" fmla="*/ 180507 h 587034"/>
                <a:gd name="connsiteX52" fmla="*/ 299872 w 609473"/>
                <a:gd name="connsiteY52" fmla="*/ 318428 h 587034"/>
                <a:gd name="connsiteX53" fmla="*/ 299872 w 609473"/>
                <a:gd name="connsiteY53" fmla="*/ 311381 h 587034"/>
                <a:gd name="connsiteX54" fmla="*/ 249564 w 609473"/>
                <a:gd name="connsiteY54" fmla="*/ 296683 h 587034"/>
                <a:gd name="connsiteX55" fmla="*/ 220729 w 609473"/>
                <a:gd name="connsiteY55" fmla="*/ 229635 h 587034"/>
                <a:gd name="connsiteX56" fmla="*/ 266904 w 609473"/>
                <a:gd name="connsiteY56" fmla="*/ 229635 h 587034"/>
                <a:gd name="connsiteX57" fmla="*/ 273659 w 609473"/>
                <a:gd name="connsiteY57" fmla="*/ 258528 h 587034"/>
                <a:gd name="connsiteX58" fmla="*/ 299872 w 609473"/>
                <a:gd name="connsiteY58" fmla="*/ 273428 h 587034"/>
                <a:gd name="connsiteX59" fmla="*/ 299872 w 609473"/>
                <a:gd name="connsiteY59" fmla="*/ 200440 h 587034"/>
                <a:gd name="connsiteX60" fmla="*/ 285959 w 609473"/>
                <a:gd name="connsiteY60" fmla="*/ 196312 h 587034"/>
                <a:gd name="connsiteX61" fmla="*/ 239784 w 609473"/>
                <a:gd name="connsiteY61" fmla="*/ 169634 h 587034"/>
                <a:gd name="connsiteX62" fmla="*/ 226375 w 609473"/>
                <a:gd name="connsiteY62" fmla="*/ 128459 h 587034"/>
                <a:gd name="connsiteX63" fmla="*/ 231618 w 609473"/>
                <a:gd name="connsiteY63" fmla="*/ 99566 h 587034"/>
                <a:gd name="connsiteX64" fmla="*/ 246237 w 609473"/>
                <a:gd name="connsiteY64" fmla="*/ 77115 h 587034"/>
                <a:gd name="connsiteX65" fmla="*/ 273256 w 609473"/>
                <a:gd name="connsiteY65" fmla="*/ 60404 h 587034"/>
                <a:gd name="connsiteX66" fmla="*/ 299872 w 609473"/>
                <a:gd name="connsiteY66" fmla="*/ 56075 h 587034"/>
                <a:gd name="connsiteX67" fmla="*/ 307333 w 609473"/>
                <a:gd name="connsiteY67" fmla="*/ 0 h 587034"/>
                <a:gd name="connsiteX68" fmla="*/ 488101 w 609473"/>
                <a:gd name="connsiteY68" fmla="*/ 180507 h 587034"/>
                <a:gd name="connsiteX69" fmla="*/ 307333 w 609473"/>
                <a:gd name="connsiteY69" fmla="*/ 361013 h 587034"/>
                <a:gd name="connsiteX70" fmla="*/ 126665 w 609473"/>
                <a:gd name="connsiteY70" fmla="*/ 180507 h 587034"/>
                <a:gd name="connsiteX71" fmla="*/ 307333 w 609473"/>
                <a:gd name="connsiteY71" fmla="*/ 0 h 587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09473" h="587034">
                  <a:moveTo>
                    <a:pt x="304701" y="381618"/>
                  </a:moveTo>
                  <a:lnTo>
                    <a:pt x="325879" y="394101"/>
                  </a:lnTo>
                  <a:lnTo>
                    <a:pt x="309542" y="410914"/>
                  </a:lnTo>
                  <a:lnTo>
                    <a:pt x="331022" y="433867"/>
                  </a:lnTo>
                  <a:lnTo>
                    <a:pt x="312466" y="468800"/>
                  </a:lnTo>
                  <a:cubicBezTo>
                    <a:pt x="307021" y="479069"/>
                    <a:pt x="298751" y="478767"/>
                    <a:pt x="294112" y="468096"/>
                  </a:cubicBezTo>
                  <a:lnTo>
                    <a:pt x="278380" y="432055"/>
                  </a:lnTo>
                  <a:lnTo>
                    <a:pt x="299861" y="410612"/>
                  </a:lnTo>
                  <a:lnTo>
                    <a:pt x="284028" y="393397"/>
                  </a:lnTo>
                  <a:close/>
                  <a:moveTo>
                    <a:pt x="224835" y="380559"/>
                  </a:moveTo>
                  <a:lnTo>
                    <a:pt x="283211" y="483344"/>
                  </a:lnTo>
                  <a:cubicBezTo>
                    <a:pt x="289260" y="493914"/>
                    <a:pt x="297024" y="499753"/>
                    <a:pt x="305190" y="499753"/>
                  </a:cubicBezTo>
                  <a:cubicBezTo>
                    <a:pt x="313155" y="499753"/>
                    <a:pt x="320919" y="494015"/>
                    <a:pt x="327069" y="483646"/>
                  </a:cubicBezTo>
                  <a:lnTo>
                    <a:pt x="387865" y="380861"/>
                  </a:lnTo>
                  <a:lnTo>
                    <a:pt x="498972" y="386700"/>
                  </a:lnTo>
                  <a:cubicBezTo>
                    <a:pt x="529521" y="388311"/>
                    <a:pt x="565716" y="400492"/>
                    <a:pt x="581344" y="414485"/>
                  </a:cubicBezTo>
                  <a:cubicBezTo>
                    <a:pt x="597072" y="428679"/>
                    <a:pt x="609473" y="464015"/>
                    <a:pt x="609473" y="494820"/>
                  </a:cubicBezTo>
                  <a:lnTo>
                    <a:pt x="609473" y="529048"/>
                  </a:lnTo>
                  <a:cubicBezTo>
                    <a:pt x="609473" y="561061"/>
                    <a:pt x="583360" y="587034"/>
                    <a:pt x="551399" y="587034"/>
                  </a:cubicBezTo>
                  <a:lnTo>
                    <a:pt x="58074" y="587034"/>
                  </a:lnTo>
                  <a:cubicBezTo>
                    <a:pt x="26012" y="587034"/>
                    <a:pt x="0" y="561061"/>
                    <a:pt x="0" y="529048"/>
                  </a:cubicBezTo>
                  <a:lnTo>
                    <a:pt x="0" y="494820"/>
                  </a:lnTo>
                  <a:cubicBezTo>
                    <a:pt x="0" y="464015"/>
                    <a:pt x="12401" y="428679"/>
                    <a:pt x="28129" y="414485"/>
                  </a:cubicBezTo>
                  <a:cubicBezTo>
                    <a:pt x="43757" y="400492"/>
                    <a:pt x="79851" y="388311"/>
                    <a:pt x="110501" y="386700"/>
                  </a:cubicBezTo>
                  <a:close/>
                  <a:moveTo>
                    <a:pt x="316407" y="206077"/>
                  </a:moveTo>
                  <a:lnTo>
                    <a:pt x="316407" y="272924"/>
                  </a:lnTo>
                  <a:cubicBezTo>
                    <a:pt x="325379" y="271817"/>
                    <a:pt x="331832" y="269703"/>
                    <a:pt x="335965" y="266783"/>
                  </a:cubicBezTo>
                  <a:cubicBezTo>
                    <a:pt x="343023" y="261548"/>
                    <a:pt x="346551" y="252488"/>
                    <a:pt x="346551" y="239602"/>
                  </a:cubicBezTo>
                  <a:cubicBezTo>
                    <a:pt x="346551" y="229736"/>
                    <a:pt x="343224" y="222084"/>
                    <a:pt x="336570" y="216346"/>
                  </a:cubicBezTo>
                  <a:cubicBezTo>
                    <a:pt x="332638" y="213024"/>
                    <a:pt x="325884" y="209601"/>
                    <a:pt x="316407" y="206077"/>
                  </a:cubicBezTo>
                  <a:close/>
                  <a:moveTo>
                    <a:pt x="299872" y="94230"/>
                  </a:moveTo>
                  <a:cubicBezTo>
                    <a:pt x="289891" y="94431"/>
                    <a:pt x="282531" y="97149"/>
                    <a:pt x="277793" y="102183"/>
                  </a:cubicBezTo>
                  <a:cubicBezTo>
                    <a:pt x="272954" y="107317"/>
                    <a:pt x="270534" y="114163"/>
                    <a:pt x="270534" y="122922"/>
                  </a:cubicBezTo>
                  <a:cubicBezTo>
                    <a:pt x="270534" y="132586"/>
                    <a:pt x="274163" y="140137"/>
                    <a:pt x="281322" y="145674"/>
                  </a:cubicBezTo>
                  <a:cubicBezTo>
                    <a:pt x="285354" y="148795"/>
                    <a:pt x="291504" y="151613"/>
                    <a:pt x="299872" y="154231"/>
                  </a:cubicBezTo>
                  <a:close/>
                  <a:moveTo>
                    <a:pt x="316407" y="42585"/>
                  </a:moveTo>
                  <a:lnTo>
                    <a:pt x="316407" y="56478"/>
                  </a:lnTo>
                  <a:cubicBezTo>
                    <a:pt x="334957" y="57887"/>
                    <a:pt x="349576" y="62518"/>
                    <a:pt x="360061" y="70169"/>
                  </a:cubicBezTo>
                  <a:cubicBezTo>
                    <a:pt x="379318" y="82350"/>
                    <a:pt x="389198" y="102082"/>
                    <a:pt x="389904" y="129465"/>
                  </a:cubicBezTo>
                  <a:lnTo>
                    <a:pt x="344837" y="129465"/>
                  </a:lnTo>
                  <a:cubicBezTo>
                    <a:pt x="344031" y="119297"/>
                    <a:pt x="342317" y="111948"/>
                    <a:pt x="339797" y="107217"/>
                  </a:cubicBezTo>
                  <a:cubicBezTo>
                    <a:pt x="335562" y="99163"/>
                    <a:pt x="327698" y="94733"/>
                    <a:pt x="316407" y="93928"/>
                  </a:cubicBezTo>
                  <a:lnTo>
                    <a:pt x="316407" y="159063"/>
                  </a:lnTo>
                  <a:cubicBezTo>
                    <a:pt x="343527" y="168426"/>
                    <a:pt x="361674" y="176681"/>
                    <a:pt x="371050" y="183829"/>
                  </a:cubicBezTo>
                  <a:cubicBezTo>
                    <a:pt x="386375" y="195809"/>
                    <a:pt x="394037" y="212722"/>
                    <a:pt x="394037" y="234467"/>
                  </a:cubicBezTo>
                  <a:cubicBezTo>
                    <a:pt x="394037" y="263159"/>
                    <a:pt x="383451" y="284099"/>
                    <a:pt x="362380" y="297086"/>
                  </a:cubicBezTo>
                  <a:cubicBezTo>
                    <a:pt x="349475" y="305039"/>
                    <a:pt x="334151" y="309670"/>
                    <a:pt x="316407" y="311079"/>
                  </a:cubicBezTo>
                  <a:lnTo>
                    <a:pt x="316407" y="318328"/>
                  </a:lnTo>
                  <a:cubicBezTo>
                    <a:pt x="388593" y="313697"/>
                    <a:pt x="445959" y="253696"/>
                    <a:pt x="445959" y="180507"/>
                  </a:cubicBezTo>
                  <a:cubicBezTo>
                    <a:pt x="445959" y="107217"/>
                    <a:pt x="388593" y="47316"/>
                    <a:pt x="316407" y="42585"/>
                  </a:cubicBezTo>
                  <a:close/>
                  <a:moveTo>
                    <a:pt x="299872" y="42484"/>
                  </a:moveTo>
                  <a:cubicBezTo>
                    <a:pt x="226980" y="46410"/>
                    <a:pt x="168808" y="106713"/>
                    <a:pt x="168808" y="180507"/>
                  </a:cubicBezTo>
                  <a:cubicBezTo>
                    <a:pt x="168808" y="254199"/>
                    <a:pt x="226980" y="314502"/>
                    <a:pt x="299872" y="318428"/>
                  </a:cubicBezTo>
                  <a:lnTo>
                    <a:pt x="299872" y="311381"/>
                  </a:lnTo>
                  <a:cubicBezTo>
                    <a:pt x="277390" y="308864"/>
                    <a:pt x="260553" y="303931"/>
                    <a:pt x="249564" y="296683"/>
                  </a:cubicBezTo>
                  <a:cubicBezTo>
                    <a:pt x="230005" y="283596"/>
                    <a:pt x="220427" y="261246"/>
                    <a:pt x="220729" y="229635"/>
                  </a:cubicBezTo>
                  <a:lnTo>
                    <a:pt x="266904" y="229635"/>
                  </a:lnTo>
                  <a:cubicBezTo>
                    <a:pt x="268518" y="244031"/>
                    <a:pt x="270736" y="253696"/>
                    <a:pt x="273659" y="258528"/>
                  </a:cubicBezTo>
                  <a:cubicBezTo>
                    <a:pt x="278095" y="266179"/>
                    <a:pt x="286867" y="271112"/>
                    <a:pt x="299872" y="273428"/>
                  </a:cubicBezTo>
                  <a:lnTo>
                    <a:pt x="299872" y="200440"/>
                  </a:lnTo>
                  <a:lnTo>
                    <a:pt x="285959" y="196312"/>
                  </a:lnTo>
                  <a:cubicBezTo>
                    <a:pt x="264182" y="189970"/>
                    <a:pt x="248757" y="181010"/>
                    <a:pt x="239784" y="169634"/>
                  </a:cubicBezTo>
                  <a:cubicBezTo>
                    <a:pt x="230811" y="158258"/>
                    <a:pt x="226375" y="144466"/>
                    <a:pt x="226375" y="128459"/>
                  </a:cubicBezTo>
                  <a:cubicBezTo>
                    <a:pt x="226375" y="117787"/>
                    <a:pt x="228089" y="108223"/>
                    <a:pt x="231618" y="99566"/>
                  </a:cubicBezTo>
                  <a:cubicBezTo>
                    <a:pt x="235046" y="90908"/>
                    <a:pt x="239986" y="83357"/>
                    <a:pt x="246237" y="77115"/>
                  </a:cubicBezTo>
                  <a:cubicBezTo>
                    <a:pt x="254302" y="69062"/>
                    <a:pt x="263376" y="63424"/>
                    <a:pt x="273256" y="60404"/>
                  </a:cubicBezTo>
                  <a:cubicBezTo>
                    <a:pt x="279406" y="58390"/>
                    <a:pt x="288177" y="56981"/>
                    <a:pt x="299872" y="56075"/>
                  </a:cubicBezTo>
                  <a:close/>
                  <a:moveTo>
                    <a:pt x="307333" y="0"/>
                  </a:moveTo>
                  <a:cubicBezTo>
                    <a:pt x="407043" y="0"/>
                    <a:pt x="488101" y="80941"/>
                    <a:pt x="488101" y="180507"/>
                  </a:cubicBezTo>
                  <a:cubicBezTo>
                    <a:pt x="488101" y="279971"/>
                    <a:pt x="407043" y="361013"/>
                    <a:pt x="307333" y="361013"/>
                  </a:cubicBezTo>
                  <a:cubicBezTo>
                    <a:pt x="207724" y="361013"/>
                    <a:pt x="126665" y="279971"/>
                    <a:pt x="126665" y="180507"/>
                  </a:cubicBezTo>
                  <a:cubicBezTo>
                    <a:pt x="126665" y="80941"/>
                    <a:pt x="207724" y="0"/>
                    <a:pt x="307333" y="0"/>
                  </a:cubicBezTo>
                  <a:close/>
                </a:path>
              </a:pathLst>
            </a:custGeom>
            <a:solidFill>
              <a:schemeClr val="bg1"/>
            </a:solidFill>
            <a:ln>
              <a:noFill/>
            </a:ln>
          </p:spPr>
          <p:txBody>
            <a:bodyPr anchor="ctr"/>
            <a:lstStyle/>
            <a:p>
              <a:pPr algn="ctr" defTabSz="685800" fontAlgn="base">
                <a:spcBef>
                  <a:spcPct val="0"/>
                </a:spcBef>
                <a:spcAft>
                  <a:spcPct val="0"/>
                </a:spcAft>
                <a:buClrTx/>
              </a:pPr>
              <a:endParaRPr sz="1350" kern="1200">
                <a:latin typeface="Arial" panose="020B0604020202020204" pitchFamily="34" charset="0"/>
                <a:ea typeface="宋体" panose="02010600030101010101" pitchFamily="2" charset="-122"/>
                <a:cs typeface="+mn-cs"/>
              </a:endParaRPr>
            </a:p>
          </p:txBody>
        </p:sp>
      </p:grpSp>
      <p:sp>
        <p:nvSpPr>
          <p:cNvPr id="153" name="文本框 45">
            <a:extLst>
              <a:ext uri="{FF2B5EF4-FFF2-40B4-BE49-F238E27FC236}">
                <a16:creationId xmlns:a16="http://schemas.microsoft.com/office/drawing/2014/main" id="{6488C4DA-8A4A-4674-904C-CF1E04902EBE}"/>
              </a:ext>
            </a:extLst>
          </p:cNvPr>
          <p:cNvSpPr txBox="1"/>
          <p:nvPr/>
        </p:nvSpPr>
        <p:spPr>
          <a:xfrm>
            <a:off x="6077634" y="4238422"/>
            <a:ext cx="1710329" cy="358223"/>
          </a:xfrm>
          <a:prstGeom prst="rect">
            <a:avLst/>
          </a:prstGeom>
          <a:noFill/>
        </p:spPr>
        <p:txBody>
          <a:bodyPr wrap="square" lIns="0" tIns="0" rIns="0" bIns="0" anchor="ctr">
            <a:noAutofit/>
          </a:bodyPr>
          <a:lstStyle/>
          <a:p>
            <a:pPr defTabSz="685784" fontAlgn="base">
              <a:lnSpc>
                <a:spcPct val="120000"/>
              </a:lnSpc>
              <a:spcBef>
                <a:spcPct val="0"/>
              </a:spcBef>
              <a:spcAft>
                <a:spcPct val="0"/>
              </a:spcAft>
              <a:buClrTx/>
              <a:defRPr/>
            </a:pPr>
            <a:r>
              <a:rPr lang="en-AU" altLang="zh-CN" sz="1200" kern="1200" dirty="0">
                <a:latin typeface="Arial" panose="020B0604020202020204" pitchFamily="34" charset="0"/>
                <a:ea typeface="宋体" panose="02010600030101010101" pitchFamily="2" charset="-122"/>
                <a:cs typeface="+mn-cs"/>
              </a:rPr>
              <a:t>allocate projects based on a number of factors</a:t>
            </a:r>
            <a:endParaRPr lang="zh-CN" altLang="en-US" sz="1200" kern="1200" dirty="0">
              <a:latin typeface="Arial" panose="020B0604020202020204" pitchFamily="34" charset="0"/>
              <a:ea typeface="宋体" panose="02010600030101010101" pitchFamily="2" charset="-122"/>
              <a:cs typeface="+mn-cs"/>
            </a:endParaRPr>
          </a:p>
        </p:txBody>
      </p:sp>
      <p:grpSp>
        <p:nvGrpSpPr>
          <p:cNvPr id="145" name="组合 144">
            <a:extLst>
              <a:ext uri="{FF2B5EF4-FFF2-40B4-BE49-F238E27FC236}">
                <a16:creationId xmlns:a16="http://schemas.microsoft.com/office/drawing/2014/main" id="{6FC785F6-0DE4-4297-A858-608D42F0A048}"/>
              </a:ext>
            </a:extLst>
          </p:cNvPr>
          <p:cNvGrpSpPr/>
          <p:nvPr/>
        </p:nvGrpSpPr>
        <p:grpSpPr>
          <a:xfrm>
            <a:off x="3697508" y="3967925"/>
            <a:ext cx="486054" cy="486054"/>
            <a:chOff x="6559351" y="2249137"/>
            <a:chExt cx="648072" cy="648072"/>
          </a:xfrm>
        </p:grpSpPr>
        <p:sp>
          <p:nvSpPr>
            <p:cNvPr id="151" name="椭圆 150">
              <a:extLst>
                <a:ext uri="{FF2B5EF4-FFF2-40B4-BE49-F238E27FC236}">
                  <a16:creationId xmlns:a16="http://schemas.microsoft.com/office/drawing/2014/main" id="{F52C93E0-A2CB-45E6-863B-AFD01CB430C8}"/>
                </a:ext>
              </a:extLst>
            </p:cNvPr>
            <p:cNvSpPr/>
            <p:nvPr/>
          </p:nvSpPr>
          <p:spPr>
            <a:xfrm>
              <a:off x="6559351" y="2249137"/>
              <a:ext cx="648072" cy="648072"/>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fontAlgn="base">
                <a:spcBef>
                  <a:spcPct val="0"/>
                </a:spcBef>
                <a:spcAft>
                  <a:spcPct val="0"/>
                </a:spcAft>
                <a:buClrTx/>
              </a:pPr>
              <a:endParaRPr sz="1350" kern="1200">
                <a:solidFill>
                  <a:srgbClr val="FFFFFF"/>
                </a:solidFill>
                <a:latin typeface="微软雅黑"/>
                <a:ea typeface="微软雅黑"/>
              </a:endParaRPr>
            </a:p>
          </p:txBody>
        </p:sp>
        <p:sp>
          <p:nvSpPr>
            <p:cNvPr id="152" name="任意多边形: 形状 151">
              <a:extLst>
                <a:ext uri="{FF2B5EF4-FFF2-40B4-BE49-F238E27FC236}">
                  <a16:creationId xmlns:a16="http://schemas.microsoft.com/office/drawing/2014/main" id="{C394ED95-ED07-4646-B824-E61DC909BAB6}"/>
                </a:ext>
              </a:extLst>
            </p:cNvPr>
            <p:cNvSpPr>
              <a:spLocks/>
            </p:cNvSpPr>
            <p:nvPr/>
          </p:nvSpPr>
          <p:spPr bwMode="auto">
            <a:xfrm>
              <a:off x="6693241" y="2390028"/>
              <a:ext cx="380293" cy="366291"/>
            </a:xfrm>
            <a:custGeom>
              <a:avLst/>
              <a:gdLst>
                <a:gd name="connsiteX0" fmla="*/ 0 w 582235"/>
                <a:gd name="connsiteY0" fmla="*/ 404481 h 606722"/>
                <a:gd name="connsiteX1" fmla="*/ 101261 w 582235"/>
                <a:gd name="connsiteY1" fmla="*/ 404481 h 606722"/>
                <a:gd name="connsiteX2" fmla="*/ 101261 w 582235"/>
                <a:gd name="connsiteY2" fmla="*/ 606722 h 606722"/>
                <a:gd name="connsiteX3" fmla="*/ 0 w 582235"/>
                <a:gd name="connsiteY3" fmla="*/ 606722 h 606722"/>
                <a:gd name="connsiteX4" fmla="*/ 151927 w 582235"/>
                <a:gd name="connsiteY4" fmla="*/ 328623 h 606722"/>
                <a:gd name="connsiteX5" fmla="*/ 253188 w 582235"/>
                <a:gd name="connsiteY5" fmla="*/ 328623 h 606722"/>
                <a:gd name="connsiteX6" fmla="*/ 253188 w 582235"/>
                <a:gd name="connsiteY6" fmla="*/ 606722 h 606722"/>
                <a:gd name="connsiteX7" fmla="*/ 151927 w 582235"/>
                <a:gd name="connsiteY7" fmla="*/ 606722 h 606722"/>
                <a:gd name="connsiteX8" fmla="*/ 303855 w 582235"/>
                <a:gd name="connsiteY8" fmla="*/ 252766 h 606722"/>
                <a:gd name="connsiteX9" fmla="*/ 405046 w 582235"/>
                <a:gd name="connsiteY9" fmla="*/ 252766 h 606722"/>
                <a:gd name="connsiteX10" fmla="*/ 405046 w 582235"/>
                <a:gd name="connsiteY10" fmla="*/ 606722 h 606722"/>
                <a:gd name="connsiteX11" fmla="*/ 303855 w 582235"/>
                <a:gd name="connsiteY11" fmla="*/ 606722 h 606722"/>
                <a:gd name="connsiteX12" fmla="*/ 455711 w 582235"/>
                <a:gd name="connsiteY12" fmla="*/ 202241 h 606722"/>
                <a:gd name="connsiteX13" fmla="*/ 556972 w 582235"/>
                <a:gd name="connsiteY13" fmla="*/ 202241 h 606722"/>
                <a:gd name="connsiteX14" fmla="*/ 556972 w 582235"/>
                <a:gd name="connsiteY14" fmla="*/ 606722 h 606722"/>
                <a:gd name="connsiteX15" fmla="*/ 455711 w 582235"/>
                <a:gd name="connsiteY15" fmla="*/ 606722 h 606722"/>
                <a:gd name="connsiteX16" fmla="*/ 455697 w 582235"/>
                <a:gd name="connsiteY16" fmla="*/ 0 h 606722"/>
                <a:gd name="connsiteX17" fmla="*/ 556785 w 582235"/>
                <a:gd name="connsiteY17" fmla="*/ 0 h 606722"/>
                <a:gd name="connsiteX18" fmla="*/ 556874 w 582235"/>
                <a:gd name="connsiteY18" fmla="*/ 0 h 606722"/>
                <a:gd name="connsiteX19" fmla="*/ 556963 w 582235"/>
                <a:gd name="connsiteY19" fmla="*/ 0 h 606722"/>
                <a:gd name="connsiteX20" fmla="*/ 557675 w 582235"/>
                <a:gd name="connsiteY20" fmla="*/ 0 h 606722"/>
                <a:gd name="connsiteX21" fmla="*/ 559366 w 582235"/>
                <a:gd name="connsiteY21" fmla="*/ 89 h 606722"/>
                <a:gd name="connsiteX22" fmla="*/ 560611 w 582235"/>
                <a:gd name="connsiteY22" fmla="*/ 267 h 606722"/>
                <a:gd name="connsiteX23" fmla="*/ 561857 w 582235"/>
                <a:gd name="connsiteY23" fmla="*/ 444 h 606722"/>
                <a:gd name="connsiteX24" fmla="*/ 563192 w 582235"/>
                <a:gd name="connsiteY24" fmla="*/ 800 h 606722"/>
                <a:gd name="connsiteX25" fmla="*/ 564171 w 582235"/>
                <a:gd name="connsiteY25" fmla="*/ 1067 h 606722"/>
                <a:gd name="connsiteX26" fmla="*/ 565506 w 582235"/>
                <a:gd name="connsiteY26" fmla="*/ 1511 h 606722"/>
                <a:gd name="connsiteX27" fmla="*/ 566574 w 582235"/>
                <a:gd name="connsiteY27" fmla="*/ 1867 h 606722"/>
                <a:gd name="connsiteX28" fmla="*/ 567730 w 582235"/>
                <a:gd name="connsiteY28" fmla="*/ 2400 h 606722"/>
                <a:gd name="connsiteX29" fmla="*/ 568798 w 582235"/>
                <a:gd name="connsiteY29" fmla="*/ 2933 h 606722"/>
                <a:gd name="connsiteX30" fmla="*/ 569777 w 582235"/>
                <a:gd name="connsiteY30" fmla="*/ 3467 h 606722"/>
                <a:gd name="connsiteX31" fmla="*/ 570934 w 582235"/>
                <a:gd name="connsiteY31" fmla="*/ 4178 h 606722"/>
                <a:gd name="connsiteX32" fmla="*/ 571824 w 582235"/>
                <a:gd name="connsiteY32" fmla="*/ 4800 h 606722"/>
                <a:gd name="connsiteX33" fmla="*/ 572891 w 582235"/>
                <a:gd name="connsiteY33" fmla="*/ 5689 h 606722"/>
                <a:gd name="connsiteX34" fmla="*/ 573781 w 582235"/>
                <a:gd name="connsiteY34" fmla="*/ 6489 h 606722"/>
                <a:gd name="connsiteX35" fmla="*/ 574760 w 582235"/>
                <a:gd name="connsiteY35" fmla="*/ 7289 h 606722"/>
                <a:gd name="connsiteX36" fmla="*/ 575917 w 582235"/>
                <a:gd name="connsiteY36" fmla="*/ 8533 h 606722"/>
                <a:gd name="connsiteX37" fmla="*/ 576451 w 582235"/>
                <a:gd name="connsiteY37" fmla="*/ 9066 h 606722"/>
                <a:gd name="connsiteX38" fmla="*/ 576451 w 582235"/>
                <a:gd name="connsiteY38" fmla="*/ 9155 h 606722"/>
                <a:gd name="connsiteX39" fmla="*/ 577964 w 582235"/>
                <a:gd name="connsiteY39" fmla="*/ 11200 h 606722"/>
                <a:gd name="connsiteX40" fmla="*/ 578053 w 582235"/>
                <a:gd name="connsiteY40" fmla="*/ 11289 h 606722"/>
                <a:gd name="connsiteX41" fmla="*/ 579209 w 582235"/>
                <a:gd name="connsiteY41" fmla="*/ 13244 h 606722"/>
                <a:gd name="connsiteX42" fmla="*/ 579743 w 582235"/>
                <a:gd name="connsiteY42" fmla="*/ 14222 h 606722"/>
                <a:gd name="connsiteX43" fmla="*/ 580277 w 582235"/>
                <a:gd name="connsiteY43" fmla="*/ 15555 h 606722"/>
                <a:gd name="connsiteX44" fmla="*/ 580722 w 582235"/>
                <a:gd name="connsiteY44" fmla="*/ 16711 h 606722"/>
                <a:gd name="connsiteX45" fmla="*/ 581167 w 582235"/>
                <a:gd name="connsiteY45" fmla="*/ 17866 h 606722"/>
                <a:gd name="connsiteX46" fmla="*/ 581523 w 582235"/>
                <a:gd name="connsiteY46" fmla="*/ 19199 h 606722"/>
                <a:gd name="connsiteX47" fmla="*/ 581790 w 582235"/>
                <a:gd name="connsiteY47" fmla="*/ 20266 h 606722"/>
                <a:gd name="connsiteX48" fmla="*/ 582146 w 582235"/>
                <a:gd name="connsiteY48" fmla="*/ 22488 h 606722"/>
                <a:gd name="connsiteX49" fmla="*/ 582146 w 582235"/>
                <a:gd name="connsiteY49" fmla="*/ 22666 h 606722"/>
                <a:gd name="connsiteX50" fmla="*/ 582235 w 582235"/>
                <a:gd name="connsiteY50" fmla="*/ 25244 h 606722"/>
                <a:gd name="connsiteX51" fmla="*/ 582235 w 582235"/>
                <a:gd name="connsiteY51" fmla="*/ 126396 h 606722"/>
                <a:gd name="connsiteX52" fmla="*/ 556963 w 582235"/>
                <a:gd name="connsiteY52" fmla="*/ 151728 h 606722"/>
                <a:gd name="connsiteX53" fmla="*/ 531691 w 582235"/>
                <a:gd name="connsiteY53" fmla="*/ 126396 h 606722"/>
                <a:gd name="connsiteX54" fmla="*/ 531691 w 582235"/>
                <a:gd name="connsiteY54" fmla="*/ 79286 h 606722"/>
                <a:gd name="connsiteX55" fmla="*/ 421260 w 582235"/>
                <a:gd name="connsiteY55" fmla="*/ 171106 h 606722"/>
                <a:gd name="connsiteX56" fmla="*/ 385666 w 582235"/>
                <a:gd name="connsiteY56" fmla="*/ 167906 h 606722"/>
                <a:gd name="connsiteX57" fmla="*/ 388869 w 582235"/>
                <a:gd name="connsiteY57" fmla="*/ 132262 h 606722"/>
                <a:gd name="connsiteX58" fmla="*/ 487020 w 582235"/>
                <a:gd name="connsiteY58" fmla="*/ 50576 h 606722"/>
                <a:gd name="connsiteX59" fmla="*/ 455697 w 582235"/>
                <a:gd name="connsiteY59" fmla="*/ 50576 h 606722"/>
                <a:gd name="connsiteX60" fmla="*/ 430425 w 582235"/>
                <a:gd name="connsiteY60" fmla="*/ 25244 h 606722"/>
                <a:gd name="connsiteX61" fmla="*/ 455697 w 582235"/>
                <a:gd name="connsiteY61"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82235" h="606722">
                  <a:moveTo>
                    <a:pt x="0" y="404481"/>
                  </a:moveTo>
                  <a:lnTo>
                    <a:pt x="101261" y="404481"/>
                  </a:lnTo>
                  <a:lnTo>
                    <a:pt x="101261" y="606722"/>
                  </a:lnTo>
                  <a:lnTo>
                    <a:pt x="0" y="606722"/>
                  </a:lnTo>
                  <a:close/>
                  <a:moveTo>
                    <a:pt x="151927" y="328623"/>
                  </a:moveTo>
                  <a:lnTo>
                    <a:pt x="253188" y="328623"/>
                  </a:lnTo>
                  <a:lnTo>
                    <a:pt x="253188" y="606722"/>
                  </a:lnTo>
                  <a:lnTo>
                    <a:pt x="151927" y="606722"/>
                  </a:lnTo>
                  <a:close/>
                  <a:moveTo>
                    <a:pt x="303855" y="252766"/>
                  </a:moveTo>
                  <a:lnTo>
                    <a:pt x="405046" y="252766"/>
                  </a:lnTo>
                  <a:lnTo>
                    <a:pt x="405046" y="606722"/>
                  </a:lnTo>
                  <a:lnTo>
                    <a:pt x="303855" y="606722"/>
                  </a:lnTo>
                  <a:close/>
                  <a:moveTo>
                    <a:pt x="455711" y="202241"/>
                  </a:moveTo>
                  <a:lnTo>
                    <a:pt x="556972" y="202241"/>
                  </a:lnTo>
                  <a:lnTo>
                    <a:pt x="556972" y="606722"/>
                  </a:lnTo>
                  <a:lnTo>
                    <a:pt x="455711" y="606722"/>
                  </a:lnTo>
                  <a:close/>
                  <a:moveTo>
                    <a:pt x="455697" y="0"/>
                  </a:moveTo>
                  <a:lnTo>
                    <a:pt x="556785" y="0"/>
                  </a:lnTo>
                  <a:lnTo>
                    <a:pt x="556874" y="0"/>
                  </a:lnTo>
                  <a:lnTo>
                    <a:pt x="556963" y="0"/>
                  </a:lnTo>
                  <a:cubicBezTo>
                    <a:pt x="557230" y="0"/>
                    <a:pt x="557408" y="0"/>
                    <a:pt x="557675" y="0"/>
                  </a:cubicBezTo>
                  <a:cubicBezTo>
                    <a:pt x="558298" y="89"/>
                    <a:pt x="558832" y="89"/>
                    <a:pt x="559366" y="89"/>
                  </a:cubicBezTo>
                  <a:cubicBezTo>
                    <a:pt x="559811" y="178"/>
                    <a:pt x="560256" y="267"/>
                    <a:pt x="560611" y="267"/>
                  </a:cubicBezTo>
                  <a:cubicBezTo>
                    <a:pt x="561056" y="356"/>
                    <a:pt x="561412" y="444"/>
                    <a:pt x="561857" y="444"/>
                  </a:cubicBezTo>
                  <a:cubicBezTo>
                    <a:pt x="562302" y="533"/>
                    <a:pt x="562747" y="711"/>
                    <a:pt x="563192" y="800"/>
                  </a:cubicBezTo>
                  <a:cubicBezTo>
                    <a:pt x="563548" y="889"/>
                    <a:pt x="563904" y="978"/>
                    <a:pt x="564171" y="1067"/>
                  </a:cubicBezTo>
                  <a:cubicBezTo>
                    <a:pt x="564616" y="1156"/>
                    <a:pt x="565061" y="1333"/>
                    <a:pt x="565506" y="1511"/>
                  </a:cubicBezTo>
                  <a:cubicBezTo>
                    <a:pt x="565862" y="1600"/>
                    <a:pt x="566218" y="1778"/>
                    <a:pt x="566574" y="1867"/>
                  </a:cubicBezTo>
                  <a:cubicBezTo>
                    <a:pt x="566929" y="2044"/>
                    <a:pt x="567285" y="2222"/>
                    <a:pt x="567730" y="2400"/>
                  </a:cubicBezTo>
                  <a:cubicBezTo>
                    <a:pt x="568086" y="2578"/>
                    <a:pt x="568442" y="2755"/>
                    <a:pt x="568798" y="2933"/>
                  </a:cubicBezTo>
                  <a:cubicBezTo>
                    <a:pt x="569154" y="3111"/>
                    <a:pt x="569421" y="3289"/>
                    <a:pt x="569777" y="3467"/>
                  </a:cubicBezTo>
                  <a:cubicBezTo>
                    <a:pt x="570133" y="3733"/>
                    <a:pt x="570578" y="4000"/>
                    <a:pt x="570934" y="4178"/>
                  </a:cubicBezTo>
                  <a:cubicBezTo>
                    <a:pt x="571201" y="4444"/>
                    <a:pt x="571557" y="4622"/>
                    <a:pt x="571824" y="4800"/>
                  </a:cubicBezTo>
                  <a:cubicBezTo>
                    <a:pt x="572180" y="5155"/>
                    <a:pt x="572536" y="5422"/>
                    <a:pt x="572891" y="5689"/>
                  </a:cubicBezTo>
                  <a:cubicBezTo>
                    <a:pt x="573247" y="5955"/>
                    <a:pt x="573514" y="6222"/>
                    <a:pt x="573781" y="6489"/>
                  </a:cubicBezTo>
                  <a:cubicBezTo>
                    <a:pt x="574137" y="6755"/>
                    <a:pt x="574493" y="7022"/>
                    <a:pt x="574760" y="7289"/>
                  </a:cubicBezTo>
                  <a:cubicBezTo>
                    <a:pt x="575205" y="7733"/>
                    <a:pt x="575561" y="8178"/>
                    <a:pt x="575917" y="8533"/>
                  </a:cubicBezTo>
                  <a:cubicBezTo>
                    <a:pt x="576095" y="8711"/>
                    <a:pt x="576273" y="8889"/>
                    <a:pt x="576451" y="9066"/>
                  </a:cubicBezTo>
                  <a:cubicBezTo>
                    <a:pt x="576451" y="9155"/>
                    <a:pt x="576451" y="9155"/>
                    <a:pt x="576451" y="9155"/>
                  </a:cubicBezTo>
                  <a:cubicBezTo>
                    <a:pt x="576985" y="9777"/>
                    <a:pt x="577519" y="10489"/>
                    <a:pt x="577964" y="11200"/>
                  </a:cubicBezTo>
                  <a:cubicBezTo>
                    <a:pt x="577964" y="11200"/>
                    <a:pt x="578053" y="11289"/>
                    <a:pt x="578053" y="11289"/>
                  </a:cubicBezTo>
                  <a:cubicBezTo>
                    <a:pt x="578498" y="12000"/>
                    <a:pt x="578854" y="12622"/>
                    <a:pt x="579209" y="13244"/>
                  </a:cubicBezTo>
                  <a:cubicBezTo>
                    <a:pt x="579387" y="13600"/>
                    <a:pt x="579565" y="13955"/>
                    <a:pt x="579743" y="14222"/>
                  </a:cubicBezTo>
                  <a:cubicBezTo>
                    <a:pt x="579921" y="14666"/>
                    <a:pt x="580099" y="15111"/>
                    <a:pt x="580277" y="15555"/>
                  </a:cubicBezTo>
                  <a:cubicBezTo>
                    <a:pt x="580455" y="15911"/>
                    <a:pt x="580633" y="16266"/>
                    <a:pt x="580722" y="16711"/>
                  </a:cubicBezTo>
                  <a:cubicBezTo>
                    <a:pt x="580900" y="17066"/>
                    <a:pt x="581078" y="17422"/>
                    <a:pt x="581167" y="17866"/>
                  </a:cubicBezTo>
                  <a:cubicBezTo>
                    <a:pt x="581256" y="18311"/>
                    <a:pt x="581434" y="18755"/>
                    <a:pt x="581523" y="19199"/>
                  </a:cubicBezTo>
                  <a:cubicBezTo>
                    <a:pt x="581612" y="19555"/>
                    <a:pt x="581701" y="19910"/>
                    <a:pt x="581790" y="20266"/>
                  </a:cubicBezTo>
                  <a:cubicBezTo>
                    <a:pt x="581879" y="20977"/>
                    <a:pt x="582057" y="21777"/>
                    <a:pt x="582146" y="22488"/>
                  </a:cubicBezTo>
                  <a:cubicBezTo>
                    <a:pt x="582146" y="22577"/>
                    <a:pt x="582146" y="22666"/>
                    <a:pt x="582146" y="22666"/>
                  </a:cubicBezTo>
                  <a:cubicBezTo>
                    <a:pt x="582235" y="23555"/>
                    <a:pt x="582235" y="24355"/>
                    <a:pt x="582235" y="25244"/>
                  </a:cubicBezTo>
                  <a:lnTo>
                    <a:pt x="582235" y="126396"/>
                  </a:lnTo>
                  <a:cubicBezTo>
                    <a:pt x="582235" y="140351"/>
                    <a:pt x="570934" y="151728"/>
                    <a:pt x="556963" y="151728"/>
                  </a:cubicBezTo>
                  <a:cubicBezTo>
                    <a:pt x="542992" y="151728"/>
                    <a:pt x="531691" y="140351"/>
                    <a:pt x="531691" y="126396"/>
                  </a:cubicBezTo>
                  <a:lnTo>
                    <a:pt x="531691" y="79286"/>
                  </a:lnTo>
                  <a:lnTo>
                    <a:pt x="421260" y="171106"/>
                  </a:lnTo>
                  <a:cubicBezTo>
                    <a:pt x="410582" y="180083"/>
                    <a:pt x="394564" y="178572"/>
                    <a:pt x="385666" y="167906"/>
                  </a:cubicBezTo>
                  <a:cubicBezTo>
                    <a:pt x="376678" y="157150"/>
                    <a:pt x="378191" y="141240"/>
                    <a:pt x="388869" y="132262"/>
                  </a:cubicBezTo>
                  <a:lnTo>
                    <a:pt x="487020" y="50576"/>
                  </a:lnTo>
                  <a:lnTo>
                    <a:pt x="455697" y="50576"/>
                  </a:lnTo>
                  <a:cubicBezTo>
                    <a:pt x="441727" y="50576"/>
                    <a:pt x="430425" y="39288"/>
                    <a:pt x="430425" y="25244"/>
                  </a:cubicBezTo>
                  <a:cubicBezTo>
                    <a:pt x="430425" y="11289"/>
                    <a:pt x="441727" y="0"/>
                    <a:pt x="455697" y="0"/>
                  </a:cubicBezTo>
                  <a:close/>
                </a:path>
              </a:pathLst>
            </a:custGeom>
            <a:solidFill>
              <a:schemeClr val="bg1"/>
            </a:solidFill>
            <a:ln>
              <a:noFill/>
            </a:ln>
            <a:effectLst/>
          </p:spPr>
          <p:txBody>
            <a:bodyPr anchor="ctr"/>
            <a:lstStyle/>
            <a:p>
              <a:pPr algn="ctr" defTabSz="685800" fontAlgn="base">
                <a:spcBef>
                  <a:spcPct val="0"/>
                </a:spcBef>
                <a:spcAft>
                  <a:spcPct val="0"/>
                </a:spcAft>
                <a:buClrTx/>
              </a:pPr>
              <a:endParaRPr sz="1350" kern="1200">
                <a:latin typeface="Arial" panose="020B0604020202020204" pitchFamily="34" charset="0"/>
                <a:ea typeface="宋体" panose="02010600030101010101" pitchFamily="2" charset="-122"/>
                <a:cs typeface="+mn-cs"/>
              </a:endParaRPr>
            </a:p>
          </p:txBody>
        </p:sp>
      </p:grpSp>
      <p:sp>
        <p:nvSpPr>
          <p:cNvPr id="149" name="文本框 48">
            <a:extLst>
              <a:ext uri="{FF2B5EF4-FFF2-40B4-BE49-F238E27FC236}">
                <a16:creationId xmlns:a16="http://schemas.microsoft.com/office/drawing/2014/main" id="{DD094AA8-C690-458C-99B4-97404190D962}"/>
              </a:ext>
            </a:extLst>
          </p:cNvPr>
          <p:cNvSpPr txBox="1"/>
          <p:nvPr/>
        </p:nvSpPr>
        <p:spPr>
          <a:xfrm>
            <a:off x="1538883" y="3886611"/>
            <a:ext cx="1989066" cy="853788"/>
          </a:xfrm>
          <a:prstGeom prst="rect">
            <a:avLst/>
          </a:prstGeom>
          <a:noFill/>
        </p:spPr>
        <p:txBody>
          <a:bodyPr wrap="square" lIns="0" tIns="0" rIns="0" bIns="0" anchor="ctr">
            <a:normAutofit/>
          </a:bodyPr>
          <a:lstStyle/>
          <a:p>
            <a:pPr algn="r" defTabSz="685784" fontAlgn="base">
              <a:lnSpc>
                <a:spcPct val="120000"/>
              </a:lnSpc>
              <a:spcBef>
                <a:spcPct val="0"/>
              </a:spcBef>
              <a:spcAft>
                <a:spcPct val="0"/>
              </a:spcAft>
              <a:buClrTx/>
              <a:defRPr/>
            </a:pPr>
            <a:r>
              <a:rPr lang="en-AU" altLang="zh-CN" sz="1200" kern="1200" dirty="0">
                <a:latin typeface="Arial" panose="020B0604020202020204" pitchFamily="34" charset="0"/>
                <a:ea typeface="宋体" panose="02010600030101010101" pitchFamily="2" charset="-122"/>
                <a:cs typeface="+mn-cs"/>
              </a:rPr>
              <a:t>manage group preference entries, manage a list of projects</a:t>
            </a:r>
            <a:endParaRPr lang="zh-CN" altLang="en-US" sz="1200" kern="1200" dirty="0">
              <a:latin typeface="Arial" panose="020B0604020202020204" pitchFamily="34" charset="0"/>
              <a:ea typeface="宋体" panose="02010600030101010101" pitchFamily="2" charset="-122"/>
              <a:cs typeface="+mn-cs"/>
            </a:endParaRPr>
          </a:p>
        </p:txBody>
      </p:sp>
      <p:sp>
        <p:nvSpPr>
          <p:cNvPr id="147" name="矩形 146">
            <a:extLst>
              <a:ext uri="{FF2B5EF4-FFF2-40B4-BE49-F238E27FC236}">
                <a16:creationId xmlns:a16="http://schemas.microsoft.com/office/drawing/2014/main" id="{7B9AF690-06C7-48E8-9FBA-E71C0F445100}"/>
              </a:ext>
            </a:extLst>
          </p:cNvPr>
          <p:cNvSpPr/>
          <p:nvPr/>
        </p:nvSpPr>
        <p:spPr>
          <a:xfrm>
            <a:off x="637841" y="1082610"/>
            <a:ext cx="2489790" cy="523427"/>
          </a:xfrm>
          <a:prstGeom prst="rect">
            <a:avLst/>
          </a:prstGeom>
        </p:spPr>
        <p:txBody>
          <a:bodyPr wrap="square" lIns="0" tIns="0" rIns="0" bIns="0" anchor="ctr">
            <a:normAutofit/>
          </a:bodyPr>
          <a:lstStyle/>
          <a:p>
            <a:pPr defTabSz="685800" fontAlgn="base">
              <a:lnSpc>
                <a:spcPct val="120000"/>
              </a:lnSpc>
              <a:spcBef>
                <a:spcPct val="0"/>
              </a:spcBef>
              <a:spcAft>
                <a:spcPct val="0"/>
              </a:spcAft>
              <a:buClrTx/>
            </a:pPr>
            <a:endParaRPr lang="zh-CN" altLang="en-US" sz="1200" b="1" kern="1200" dirty="0">
              <a:solidFill>
                <a:srgbClr val="000000">
                  <a:lumMod val="65000"/>
                  <a:lumOff val="35000"/>
                </a:srgbClr>
              </a:solidFill>
              <a:latin typeface="Arial" panose="020B0604020202020204" pitchFamily="34" charset="0"/>
              <a:ea typeface="宋体" panose="02010600030101010101" pitchFamily="2" charset="-122"/>
              <a:cs typeface="+mn-cs"/>
            </a:endParaRPr>
          </a:p>
        </p:txBody>
      </p:sp>
      <p:sp>
        <p:nvSpPr>
          <p:cNvPr id="148" name="矩形 147">
            <a:extLst>
              <a:ext uri="{FF2B5EF4-FFF2-40B4-BE49-F238E27FC236}">
                <a16:creationId xmlns:a16="http://schemas.microsoft.com/office/drawing/2014/main" id="{89203089-FF6E-47F5-AA1B-0F7C2F810B6D}"/>
              </a:ext>
            </a:extLst>
          </p:cNvPr>
          <p:cNvSpPr/>
          <p:nvPr/>
        </p:nvSpPr>
        <p:spPr>
          <a:xfrm>
            <a:off x="637841" y="1673069"/>
            <a:ext cx="2489790" cy="293174"/>
          </a:xfrm>
          <a:prstGeom prst="rect">
            <a:avLst/>
          </a:prstGeom>
        </p:spPr>
        <p:txBody>
          <a:bodyPr wrap="square" lIns="0" tIns="0" rIns="0" bIns="0" anchor="ctr">
            <a:normAutofit/>
          </a:bodyPr>
          <a:lstStyle/>
          <a:p>
            <a:pPr defTabSz="685800" fontAlgn="base">
              <a:lnSpc>
                <a:spcPct val="120000"/>
              </a:lnSpc>
              <a:spcBef>
                <a:spcPct val="0"/>
              </a:spcBef>
              <a:spcAft>
                <a:spcPct val="0"/>
              </a:spcAft>
              <a:buClrTx/>
            </a:pPr>
            <a:endParaRPr lang="zh-CN" altLang="en-US" sz="750" kern="1200" dirty="0">
              <a:solidFill>
                <a:srgbClr val="000000">
                  <a:lumMod val="65000"/>
                  <a:lumOff val="35000"/>
                </a:srgbClr>
              </a:solidFill>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8353353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xmlns:a14="http://schemas.microsoft.com/office/drawing/2010/main" xmlns:a16="http://schemas.microsoft.com/office/drawing/2014/main">
      <p:transition spd="slow" advTm="0">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矩形 143"/>
          <p:cNvSpPr/>
          <p:nvPr/>
        </p:nvSpPr>
        <p:spPr>
          <a:xfrm>
            <a:off x="3030142" y="-4762"/>
            <a:ext cx="3074193" cy="515302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143" name="矩形 142"/>
          <p:cNvSpPr/>
          <p:nvPr/>
        </p:nvSpPr>
        <p:spPr>
          <a:xfrm>
            <a:off x="-5954" y="0"/>
            <a:ext cx="3039667" cy="51435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145" name="矩形 144"/>
          <p:cNvSpPr/>
          <p:nvPr/>
        </p:nvSpPr>
        <p:spPr>
          <a:xfrm>
            <a:off x="6104335" y="0"/>
            <a:ext cx="3069431"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146" name="矩形 145"/>
          <p:cNvSpPr/>
          <p:nvPr/>
        </p:nvSpPr>
        <p:spPr>
          <a:xfrm>
            <a:off x="3572" y="1"/>
            <a:ext cx="3030141" cy="1161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147" name="矩形 146"/>
          <p:cNvSpPr/>
          <p:nvPr/>
        </p:nvSpPr>
        <p:spPr>
          <a:xfrm>
            <a:off x="3030141" y="-4762"/>
            <a:ext cx="3083719" cy="12086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148" name="矩形 147"/>
          <p:cNvSpPr/>
          <p:nvPr/>
        </p:nvSpPr>
        <p:spPr>
          <a:xfrm>
            <a:off x="6107907" y="1"/>
            <a:ext cx="3036094" cy="1161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pic>
        <p:nvPicPr>
          <p:cNvPr id="57" name="图片 56"/>
          <p:cNvPicPr>
            <a:picLocks noChangeAspect="1"/>
          </p:cNvPicPr>
          <p:nvPr/>
        </p:nvPicPr>
        <p:blipFill rotWithShape="1">
          <a:blip r:embed="rId4"/>
          <a:srcRect t="2054" b="3954"/>
          <a:stretch/>
        </p:blipFill>
        <p:spPr>
          <a:xfrm>
            <a:off x="-9525" y="116101"/>
            <a:ext cx="9183291" cy="4910719"/>
          </a:xfrm>
          <a:prstGeom prst="rect">
            <a:avLst/>
          </a:prstGeom>
        </p:spPr>
      </p:pic>
      <p:sp>
        <p:nvSpPr>
          <p:cNvPr id="64" name="矩形 63"/>
          <p:cNvSpPr/>
          <p:nvPr/>
        </p:nvSpPr>
        <p:spPr>
          <a:xfrm>
            <a:off x="-9526" y="5026819"/>
            <a:ext cx="3043000" cy="11609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65" name="矩形 64"/>
          <p:cNvSpPr/>
          <p:nvPr/>
        </p:nvSpPr>
        <p:spPr>
          <a:xfrm>
            <a:off x="3033713" y="5026819"/>
            <a:ext cx="3074194" cy="12620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66" name="矩形 65"/>
          <p:cNvSpPr/>
          <p:nvPr/>
        </p:nvSpPr>
        <p:spPr>
          <a:xfrm>
            <a:off x="6108145" y="5026819"/>
            <a:ext cx="3059906" cy="11668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17" name="文本框 16"/>
          <p:cNvSpPr txBox="1"/>
          <p:nvPr/>
        </p:nvSpPr>
        <p:spPr>
          <a:xfrm>
            <a:off x="2656092" y="1789642"/>
            <a:ext cx="4960973" cy="646331"/>
          </a:xfrm>
          <a:prstGeom prst="rect">
            <a:avLst/>
          </a:prstGeom>
          <a:noFill/>
        </p:spPr>
        <p:txBody>
          <a:bodyPr wrap="none">
            <a:spAutoFit/>
          </a:bodyPr>
          <a:lstStyle/>
          <a:p>
            <a:pPr defTabSz="685800">
              <a:buClrTx/>
              <a:defRPr/>
            </a:pPr>
            <a:r>
              <a:rPr lang="en-US" altLang="zh-CN" sz="3600" b="1" kern="1200" dirty="0">
                <a:solidFill>
                  <a:srgbClr val="D7D7D7">
                    <a:lumMod val="50000"/>
                  </a:srgbClr>
                </a:solidFill>
                <a:latin typeface="微软雅黑"/>
                <a:ea typeface="微软雅黑"/>
                <a:cs typeface="+mn-cs"/>
              </a:rPr>
              <a:t>Problem Exploration</a:t>
            </a:r>
            <a:endParaRPr lang="zh-CN" altLang="en-US" sz="3600" b="1" kern="1200" dirty="0">
              <a:solidFill>
                <a:srgbClr val="D7D7D7">
                  <a:lumMod val="50000"/>
                </a:srgbClr>
              </a:solidFill>
              <a:latin typeface="微软雅黑"/>
              <a:ea typeface="微软雅黑"/>
              <a:cs typeface="+mn-cs"/>
            </a:endParaRPr>
          </a:p>
        </p:txBody>
      </p:sp>
      <p:sp>
        <p:nvSpPr>
          <p:cNvPr id="18" name="文本框 17"/>
          <p:cNvSpPr txBox="1"/>
          <p:nvPr/>
        </p:nvSpPr>
        <p:spPr>
          <a:xfrm>
            <a:off x="3000376" y="2710565"/>
            <a:ext cx="3059906" cy="1613775"/>
          </a:xfrm>
          <a:prstGeom prst="rect">
            <a:avLst/>
          </a:prstGeom>
          <a:noFill/>
        </p:spPr>
        <p:txBody>
          <a:bodyPr wrap="square">
            <a:spAutoFit/>
          </a:bodyPr>
          <a:lstStyle/>
          <a:p>
            <a:pPr marL="214313" indent="-214313" defTabSz="685800">
              <a:lnSpc>
                <a:spcPct val="150000"/>
              </a:lnSpc>
              <a:buClrTx/>
              <a:buFont typeface="Arial" panose="020B0604020202020204" pitchFamily="34" charset="0"/>
              <a:buChar char="•"/>
              <a:defRPr/>
            </a:pPr>
            <a:r>
              <a:rPr lang="en-US" altLang="zh-CN" sz="1350" kern="1200" dirty="0">
                <a:solidFill>
                  <a:srgbClr val="FFFFFF">
                    <a:lumMod val="50000"/>
                  </a:srgbClr>
                </a:solidFill>
                <a:latin typeface="思源宋体 CN Light" panose="02020300000000000000" pitchFamily="18" charset="-122"/>
                <a:ea typeface="思源宋体 CN Light" panose="02020300000000000000" pitchFamily="18" charset="-122"/>
                <a:cs typeface="+mn-cs"/>
              </a:rPr>
              <a:t>Strategies</a:t>
            </a:r>
            <a:endParaRPr lang="zh-CN" altLang="en-US" sz="1350" kern="1200" dirty="0">
              <a:solidFill>
                <a:srgbClr val="FFFFFF">
                  <a:lumMod val="50000"/>
                </a:srgbClr>
              </a:solidFill>
              <a:latin typeface="思源宋体 CN Light" panose="02020300000000000000" pitchFamily="18" charset="-122"/>
              <a:ea typeface="思源宋体 CN Light" panose="02020300000000000000" pitchFamily="18" charset="-122"/>
              <a:cs typeface="+mn-cs"/>
            </a:endParaRPr>
          </a:p>
          <a:p>
            <a:pPr marL="214313" indent="-214313" defTabSz="685800">
              <a:lnSpc>
                <a:spcPct val="150000"/>
              </a:lnSpc>
              <a:buClrTx/>
              <a:buFont typeface="Arial" panose="020B0604020202020204" pitchFamily="34" charset="0"/>
              <a:buChar char="•"/>
              <a:defRPr/>
            </a:pPr>
            <a:r>
              <a:rPr lang="en-US" altLang="zh-CN" sz="1350" kern="1200" dirty="0">
                <a:solidFill>
                  <a:srgbClr val="FFFFFF">
                    <a:lumMod val="50000"/>
                  </a:srgbClr>
                </a:solidFill>
                <a:latin typeface="思源宋体 CN Light" panose="02020300000000000000" pitchFamily="18" charset="-122"/>
                <a:ea typeface="思源宋体 CN Light" panose="02020300000000000000" pitchFamily="18" charset="-122"/>
                <a:cs typeface="+mn-cs"/>
              </a:rPr>
              <a:t>Methods</a:t>
            </a:r>
          </a:p>
          <a:p>
            <a:pPr marL="214313" indent="-214313" defTabSz="685800">
              <a:lnSpc>
                <a:spcPct val="150000"/>
              </a:lnSpc>
              <a:buClrTx/>
              <a:buFont typeface="Arial" panose="020B0604020202020204" pitchFamily="34" charset="0"/>
              <a:buChar char="•"/>
              <a:defRPr/>
            </a:pPr>
            <a:r>
              <a:rPr lang="en-US" altLang="zh-CN" sz="1350" kern="1200" dirty="0">
                <a:solidFill>
                  <a:srgbClr val="FFFFFF">
                    <a:lumMod val="50000"/>
                  </a:srgbClr>
                </a:solidFill>
                <a:latin typeface="思源宋体 CN Light" panose="02020300000000000000" pitchFamily="18" charset="-122"/>
                <a:ea typeface="思源宋体 CN Light" panose="02020300000000000000" pitchFamily="18" charset="-122"/>
                <a:cs typeface="+mn-cs"/>
              </a:rPr>
              <a:t>Difficulties</a:t>
            </a:r>
          </a:p>
          <a:p>
            <a:pPr marL="214313" indent="-214313" defTabSz="685800">
              <a:lnSpc>
                <a:spcPct val="150000"/>
              </a:lnSpc>
              <a:buClrTx/>
              <a:buFont typeface="Arial" panose="020B0604020202020204" pitchFamily="34" charset="0"/>
              <a:buChar char="•"/>
              <a:defRPr/>
            </a:pPr>
            <a:r>
              <a:rPr lang="en-US" altLang="zh-CN" sz="1350" kern="1200" dirty="0">
                <a:solidFill>
                  <a:srgbClr val="FFFFFF">
                    <a:lumMod val="50000"/>
                  </a:srgbClr>
                </a:solidFill>
                <a:latin typeface="思源宋体 CN Light" panose="02020300000000000000" pitchFamily="18" charset="-122"/>
                <a:ea typeface="思源宋体 CN Light" panose="02020300000000000000" pitchFamily="18" charset="-122"/>
                <a:cs typeface="+mn-cs"/>
              </a:rPr>
              <a:t>Good and Bad experiences</a:t>
            </a:r>
          </a:p>
          <a:p>
            <a:pPr marL="214313" indent="-214313" defTabSz="685800">
              <a:lnSpc>
                <a:spcPct val="150000"/>
              </a:lnSpc>
              <a:buClrTx/>
              <a:buFont typeface="Arial" panose="020B0604020202020204" pitchFamily="34" charset="0"/>
              <a:buChar char="•"/>
              <a:defRPr/>
            </a:pPr>
            <a:r>
              <a:rPr lang="en-US" altLang="zh-CN" sz="1350" kern="1200" dirty="0">
                <a:solidFill>
                  <a:srgbClr val="FFFFFF">
                    <a:lumMod val="50000"/>
                  </a:srgbClr>
                </a:solidFill>
                <a:latin typeface="思源宋体 CN Light" panose="02020300000000000000" pitchFamily="18" charset="-122"/>
                <a:ea typeface="思源宋体 CN Light" panose="02020300000000000000" pitchFamily="18" charset="-122"/>
                <a:cs typeface="+mn-cs"/>
              </a:rPr>
              <a:t>outcomes</a:t>
            </a:r>
          </a:p>
        </p:txBody>
      </p:sp>
      <p:cxnSp>
        <p:nvCxnSpPr>
          <p:cNvPr id="19" name="PA_直接连接符 18"/>
          <p:cNvCxnSpPr>
            <a:cxnSpLocks/>
          </p:cNvCxnSpPr>
          <p:nvPr>
            <p:custDataLst>
              <p:tags r:id="rId1"/>
            </p:custDataLst>
          </p:nvPr>
        </p:nvCxnSpPr>
        <p:spPr>
          <a:xfrm flipH="1" flipV="1">
            <a:off x="1410892" y="1563424"/>
            <a:ext cx="3879566" cy="35282"/>
          </a:xfrm>
          <a:prstGeom prst="line">
            <a:avLst/>
          </a:prstGeom>
          <a:ln>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739629" y="2724283"/>
            <a:ext cx="4015978" cy="22622"/>
          </a:xfrm>
          <a:prstGeom prst="line">
            <a:avLst/>
          </a:prstGeom>
          <a:ln>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任意多边形 53"/>
          <p:cNvSpPr/>
          <p:nvPr/>
        </p:nvSpPr>
        <p:spPr>
          <a:xfrm rot="3259845">
            <a:off x="7539554" y="2586018"/>
            <a:ext cx="284762" cy="491699"/>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27" name="任意多边形 54"/>
          <p:cNvSpPr/>
          <p:nvPr/>
        </p:nvSpPr>
        <p:spPr>
          <a:xfrm rot="5050286">
            <a:off x="7814954" y="1048934"/>
            <a:ext cx="486965" cy="795338"/>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accent6">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grpSp>
        <p:nvGrpSpPr>
          <p:cNvPr id="7" name="组合 6"/>
          <p:cNvGrpSpPr/>
          <p:nvPr/>
        </p:nvGrpSpPr>
        <p:grpSpPr>
          <a:xfrm>
            <a:off x="1888371" y="1812225"/>
            <a:ext cx="648000" cy="1074206"/>
            <a:chOff x="2517828" y="1926040"/>
            <a:chExt cx="864000" cy="1432274"/>
          </a:xfrm>
        </p:grpSpPr>
        <p:sp>
          <p:nvSpPr>
            <p:cNvPr id="25" name="矩形 24"/>
            <p:cNvSpPr/>
            <p:nvPr/>
          </p:nvSpPr>
          <p:spPr>
            <a:xfrm rot="5400000">
              <a:off x="2517828" y="1926040"/>
              <a:ext cx="864000" cy="8640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6" name="文本框 5"/>
            <p:cNvSpPr txBox="1"/>
            <p:nvPr/>
          </p:nvSpPr>
          <p:spPr>
            <a:xfrm>
              <a:off x="2545525" y="2004097"/>
              <a:ext cx="808607" cy="1354217"/>
            </a:xfrm>
            <a:prstGeom prst="rect">
              <a:avLst/>
            </a:prstGeom>
            <a:noFill/>
          </p:spPr>
          <p:txBody>
            <a:bodyPr wrap="square" rtlCol="0">
              <a:spAutoFit/>
            </a:bodyPr>
            <a:lstStyle/>
            <a:p>
              <a:pPr defTabSz="685800" fontAlgn="base">
                <a:spcBef>
                  <a:spcPct val="0"/>
                </a:spcBef>
                <a:spcAft>
                  <a:spcPct val="0"/>
                </a:spcAft>
                <a:buClrTx/>
              </a:pPr>
              <a:r>
                <a:rPr lang="en-US" altLang="zh-CN" sz="3000" b="1" kern="1200" dirty="0">
                  <a:solidFill>
                    <a:srgbClr val="D7D7D7">
                      <a:lumMod val="50000"/>
                    </a:srgbClr>
                  </a:solidFill>
                  <a:latin typeface="微软雅黑" panose="020B0503020204020204" pitchFamily="34" charset="-122"/>
                  <a:ea typeface="微软雅黑" panose="020B0503020204020204" pitchFamily="34" charset="-122"/>
                  <a:cs typeface="+mn-cs"/>
                </a:rPr>
                <a:t>02</a:t>
              </a:r>
              <a:endParaRPr lang="zh-CN" altLang="en-US" sz="3000" b="1" kern="1200" dirty="0">
                <a:solidFill>
                  <a:srgbClr val="D7D7D7">
                    <a:lumMod val="50000"/>
                  </a:srgbClr>
                </a:solidFill>
                <a:latin typeface="微软雅黑" panose="020B0503020204020204" pitchFamily="34" charset="-122"/>
                <a:ea typeface="微软雅黑" panose="020B0503020204020204" pitchFamily="34" charset="-122"/>
                <a:cs typeface="+mn-cs"/>
              </a:endParaRPr>
            </a:p>
          </p:txBody>
        </p:sp>
      </p:grpSp>
      <p:sp>
        <p:nvSpPr>
          <p:cNvPr id="30" name="任意多边形 54"/>
          <p:cNvSpPr/>
          <p:nvPr/>
        </p:nvSpPr>
        <p:spPr>
          <a:xfrm rot="20313339">
            <a:off x="1032543" y="2223694"/>
            <a:ext cx="486965" cy="795338"/>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accent6">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grpSp>
        <p:nvGrpSpPr>
          <p:cNvPr id="31" name="组合 54"/>
          <p:cNvGrpSpPr/>
          <p:nvPr/>
        </p:nvGrpSpPr>
        <p:grpSpPr>
          <a:xfrm>
            <a:off x="4485600" y="4170370"/>
            <a:ext cx="172800" cy="540000"/>
            <a:chOff x="6205521" y="5132079"/>
            <a:chExt cx="259851" cy="856655"/>
          </a:xfrm>
          <a:solidFill>
            <a:schemeClr val="accent6">
              <a:lumMod val="50000"/>
            </a:schemeClr>
          </a:solidFill>
        </p:grpSpPr>
        <p:sp>
          <p:nvSpPr>
            <p:cNvPr id="32" name="L 形 31"/>
            <p:cNvSpPr/>
            <p:nvPr/>
          </p:nvSpPr>
          <p:spPr>
            <a:xfrm rot="18924075">
              <a:off x="6206392" y="5132079"/>
              <a:ext cx="253801"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33" name="L 形 32"/>
            <p:cNvSpPr/>
            <p:nvPr/>
          </p:nvSpPr>
          <p:spPr>
            <a:xfrm rot="18924075">
              <a:off x="6205617" y="5399928"/>
              <a:ext cx="259186"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34" name="L 形 33"/>
            <p:cNvSpPr/>
            <p:nvPr/>
          </p:nvSpPr>
          <p:spPr>
            <a:xfrm rot="18924075">
              <a:off x="6205521" y="5733920"/>
              <a:ext cx="259851" cy="254814"/>
            </a:xfrm>
            <a:prstGeom prst="corner">
              <a:avLst>
                <a:gd name="adj1" fmla="val 19465"/>
                <a:gd name="adj2" fmla="val 2138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grpSp>
    </p:spTree>
    <p:extLst>
      <p:ext uri="{BB962C8B-B14F-4D97-AF65-F5344CB8AC3E}">
        <p14:creationId xmlns:p14="http://schemas.microsoft.com/office/powerpoint/2010/main" val="161502397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8"/>
          <a:srcRect t="2054" b="3954"/>
          <a:stretch/>
        </p:blipFill>
        <p:spPr>
          <a:xfrm>
            <a:off x="0" y="-1"/>
            <a:ext cx="9144000" cy="5143501"/>
          </a:xfrm>
          <a:prstGeom prst="rect">
            <a:avLst/>
          </a:prstGeom>
        </p:spPr>
      </p:pic>
      <p:sp>
        <p:nvSpPr>
          <p:cNvPr id="23" name="矩形 22"/>
          <p:cNvSpPr/>
          <p:nvPr/>
        </p:nvSpPr>
        <p:spPr>
          <a:xfrm>
            <a:off x="0" y="5026819"/>
            <a:ext cx="3077766" cy="11668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24" name="矩形 23"/>
          <p:cNvSpPr/>
          <p:nvPr/>
        </p:nvSpPr>
        <p:spPr>
          <a:xfrm>
            <a:off x="3077767" y="5026819"/>
            <a:ext cx="3030140" cy="11668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25" name="矩形 24"/>
          <p:cNvSpPr/>
          <p:nvPr/>
        </p:nvSpPr>
        <p:spPr>
          <a:xfrm>
            <a:off x="6066235" y="5026819"/>
            <a:ext cx="3077765" cy="11668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29" name="右箭头 28"/>
          <p:cNvSpPr/>
          <p:nvPr/>
        </p:nvSpPr>
        <p:spPr>
          <a:xfrm>
            <a:off x="342900" y="233794"/>
            <a:ext cx="258366" cy="297656"/>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900" kern="1200">
              <a:solidFill>
                <a:srgbClr val="FF0000"/>
              </a:solidFill>
              <a:latin typeface="微软雅黑"/>
              <a:ea typeface="微软雅黑"/>
            </a:endParaRPr>
          </a:p>
        </p:txBody>
      </p:sp>
      <p:sp>
        <p:nvSpPr>
          <p:cNvPr id="30" name="文本框 29"/>
          <p:cNvSpPr txBox="1">
            <a:spLocks noChangeArrowheads="1"/>
          </p:cNvSpPr>
          <p:nvPr/>
        </p:nvSpPr>
        <p:spPr bwMode="auto">
          <a:xfrm>
            <a:off x="601266" y="171450"/>
            <a:ext cx="27515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defTabSz="685800" fontAlgn="base">
              <a:spcBef>
                <a:spcPct val="0"/>
              </a:spcBef>
              <a:spcAft>
                <a:spcPct val="0"/>
              </a:spcAft>
              <a:buClrTx/>
            </a:pPr>
            <a:r>
              <a:rPr lang="en-US" altLang="zh-CN" sz="2400" b="1" kern="1200" dirty="0">
                <a:solidFill>
                  <a:srgbClr val="D7D7D7">
                    <a:lumMod val="50000"/>
                  </a:srgbClr>
                </a:solidFill>
                <a:latin typeface="思源黑体 CN Light" panose="020B0300000000000000" pitchFamily="34" charset="-122"/>
                <a:ea typeface="思源黑体 CN Light" panose="020B0300000000000000" pitchFamily="34" charset="-122"/>
                <a:cs typeface="+mn-cs"/>
              </a:rPr>
              <a:t>Strategies</a:t>
            </a:r>
            <a:endParaRPr lang="zh-CN" altLang="en-US" sz="2400" b="1" kern="1200" dirty="0">
              <a:solidFill>
                <a:srgbClr val="D7D7D7">
                  <a:lumMod val="50000"/>
                </a:srgbClr>
              </a:solidFill>
              <a:latin typeface="思源黑体 CN Light" panose="020B0300000000000000" pitchFamily="34" charset="-122"/>
              <a:ea typeface="思源黑体 CN Light" panose="020B0300000000000000" pitchFamily="34" charset="-122"/>
              <a:cs typeface="+mn-cs"/>
            </a:endParaRPr>
          </a:p>
        </p:txBody>
      </p:sp>
      <p:sp>
        <p:nvSpPr>
          <p:cNvPr id="186" name="矩形 185"/>
          <p:cNvSpPr/>
          <p:nvPr/>
        </p:nvSpPr>
        <p:spPr>
          <a:xfrm rot="10800000">
            <a:off x="6063853" y="-1799"/>
            <a:ext cx="3080147" cy="1161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188" name="矩形 187"/>
          <p:cNvSpPr/>
          <p:nvPr/>
        </p:nvSpPr>
        <p:spPr>
          <a:xfrm rot="10800000">
            <a:off x="3077766" y="-1799"/>
            <a:ext cx="2988469" cy="1161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189" name="矩形 188"/>
          <p:cNvSpPr/>
          <p:nvPr/>
        </p:nvSpPr>
        <p:spPr>
          <a:xfrm rot="10800000">
            <a:off x="-19051" y="-1799"/>
            <a:ext cx="3106341" cy="11549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19" name="MH_Picture_2"/>
          <p:cNvSpPr>
            <a:spLocks noChangeArrowheads="1"/>
          </p:cNvSpPr>
          <p:nvPr>
            <p:custDataLst>
              <p:tags r:id="rId2"/>
            </p:custDataLst>
          </p:nvPr>
        </p:nvSpPr>
        <p:spPr bwMode="auto">
          <a:xfrm>
            <a:off x="5321818" y="975819"/>
            <a:ext cx="2890178" cy="1965006"/>
          </a:xfrm>
          <a:prstGeom prst="rect">
            <a:avLst/>
          </a:prstGeom>
          <a:blipFill dpi="0" rotWithShape="1">
            <a:blip r:embed="rId9">
              <a:extLst>
                <a:ext uri="{28A0092B-C50C-407E-A947-70E740481C1C}">
                  <a14:useLocalDpi xmlns:a14="http://schemas.microsoft.com/office/drawing/2010/main" val="0"/>
                </a:ext>
              </a:extLst>
            </a:blip>
            <a:srcRect/>
            <a:stretch>
              <a:fillRect/>
            </a:stretch>
          </a:blipFill>
          <a:ln>
            <a:noFill/>
          </a:ln>
        </p:spPr>
        <p:txBody>
          <a:bodyPr anchor="ctr"/>
          <a:lstStyle>
            <a:lvl1pPr>
              <a:lnSpc>
                <a:spcPct val="90000"/>
              </a:lnSpc>
              <a:spcBef>
                <a:spcPts val="750"/>
              </a:spcBef>
              <a:buFont typeface="Arial" panose="020B0604020202020204" pitchFamily="34" charset="0"/>
              <a:buChar char="•"/>
              <a:defRPr sz="2100">
                <a:solidFill>
                  <a:schemeClr val="tx1"/>
                </a:solidFill>
                <a:latin typeface="Calibri"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itchFamily="34" charset="0"/>
                <a:ea typeface="宋体" panose="02010600030101010101" pitchFamily="2" charset="-122"/>
              </a:defRPr>
            </a:lvl9pPr>
          </a:lstStyle>
          <a:p>
            <a:pPr algn="ctr" defTabSz="685800" fontAlgn="base">
              <a:lnSpc>
                <a:spcPct val="100000"/>
              </a:lnSpc>
              <a:spcBef>
                <a:spcPct val="0"/>
              </a:spcBef>
              <a:spcAft>
                <a:spcPct val="0"/>
              </a:spcAft>
              <a:buClrTx/>
              <a:buNone/>
            </a:pPr>
            <a:endParaRPr lang="zh-CN" altLang="zh-CN" sz="1350" kern="1200">
              <a:solidFill>
                <a:srgbClr val="FFFFFF"/>
              </a:solidFill>
              <a:cs typeface="+mn-cs"/>
            </a:endParaRPr>
          </a:p>
        </p:txBody>
      </p:sp>
      <p:sp>
        <p:nvSpPr>
          <p:cNvPr id="20" name="MH_Other_1"/>
          <p:cNvSpPr>
            <a:spLocks/>
          </p:cNvSpPr>
          <p:nvPr>
            <p:custDataLst>
              <p:tags r:id="rId3"/>
            </p:custDataLst>
          </p:nvPr>
        </p:nvSpPr>
        <p:spPr bwMode="auto">
          <a:xfrm rot="5400000">
            <a:off x="4971732" y="1123522"/>
            <a:ext cx="2153715" cy="1858310"/>
          </a:xfrm>
          <a:custGeom>
            <a:avLst/>
            <a:gdLst>
              <a:gd name="T0" fmla="*/ 0 w 2808312"/>
              <a:gd name="T1" fmla="*/ 2393528 h 2412268"/>
              <a:gd name="T2" fmla="*/ 0 w 2808312"/>
              <a:gd name="T3" fmla="*/ 2286354 h 2412268"/>
              <a:gd name="T4" fmla="*/ 2699772 w 2808312"/>
              <a:gd name="T5" fmla="*/ 2286354 h 2412268"/>
              <a:gd name="T6" fmla="*/ 2699772 w 2808312"/>
              <a:gd name="T7" fmla="*/ 0 h 2412268"/>
              <a:gd name="T8" fmla="*/ 2807762 w 2808312"/>
              <a:gd name="T9" fmla="*/ 0 h 2412268"/>
              <a:gd name="T10" fmla="*/ 2807762 w 2808312"/>
              <a:gd name="T11" fmla="*/ 2286354 h 2412268"/>
              <a:gd name="T12" fmla="*/ 2807762 w 2808312"/>
              <a:gd name="T13" fmla="*/ 2357804 h 2412268"/>
              <a:gd name="T14" fmla="*/ 2807762 w 2808312"/>
              <a:gd name="T15" fmla="*/ 2393528 h 2412268"/>
              <a:gd name="T16" fmla="*/ 0 w 2808312"/>
              <a:gd name="T17" fmla="*/ 2393528 h 241226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808312" h="2412268">
                <a:moveTo>
                  <a:pt x="0" y="2412268"/>
                </a:moveTo>
                <a:lnTo>
                  <a:pt x="0" y="2304256"/>
                </a:lnTo>
                <a:lnTo>
                  <a:pt x="2700300" y="2304256"/>
                </a:lnTo>
                <a:lnTo>
                  <a:pt x="2700300" y="0"/>
                </a:lnTo>
                <a:lnTo>
                  <a:pt x="2808312" y="0"/>
                </a:lnTo>
                <a:lnTo>
                  <a:pt x="2808312" y="2304256"/>
                </a:lnTo>
                <a:lnTo>
                  <a:pt x="2808312" y="2376264"/>
                </a:lnTo>
                <a:lnTo>
                  <a:pt x="2808312" y="2412268"/>
                </a:lnTo>
                <a:lnTo>
                  <a:pt x="0" y="241226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685800" fontAlgn="base">
              <a:spcBef>
                <a:spcPct val="0"/>
              </a:spcBef>
              <a:spcAft>
                <a:spcPct val="0"/>
              </a:spcAft>
              <a:buClrTx/>
            </a:pPr>
            <a:endParaRPr lang="zh-CN" altLang="en-US" sz="1350" kern="1200">
              <a:latin typeface="Arial" panose="020B0604020202020204" pitchFamily="34" charset="0"/>
              <a:ea typeface="宋体" panose="02010600030101010101" pitchFamily="2" charset="-122"/>
              <a:cs typeface="+mn-cs"/>
            </a:endParaRPr>
          </a:p>
        </p:txBody>
      </p:sp>
      <p:sp>
        <p:nvSpPr>
          <p:cNvPr id="21" name="MH_Picture_1"/>
          <p:cNvSpPr>
            <a:spLocks noChangeArrowheads="1"/>
          </p:cNvSpPr>
          <p:nvPr>
            <p:custDataLst>
              <p:tags r:id="rId4"/>
            </p:custDataLst>
          </p:nvPr>
        </p:nvSpPr>
        <p:spPr bwMode="auto">
          <a:xfrm>
            <a:off x="2134795" y="2940826"/>
            <a:ext cx="2510231" cy="1668236"/>
          </a:xfrm>
          <a:prstGeom prst="rect">
            <a:avLst/>
          </a:prstGeom>
          <a:blipFill dpi="0" rotWithShape="1">
            <a:blip r:embed="rId10">
              <a:extLst>
                <a:ext uri="{28A0092B-C50C-407E-A947-70E740481C1C}">
                  <a14:useLocalDpi xmlns:a14="http://schemas.microsoft.com/office/drawing/2010/main" val="0"/>
                </a:ext>
              </a:extLst>
            </a:blip>
            <a:srcRect/>
            <a:stretch>
              <a:fillRect/>
            </a:stretch>
          </a:blipFill>
          <a:ln>
            <a:noFill/>
          </a:ln>
        </p:spPr>
        <p:txBody>
          <a:bodyPr anchor="ctr"/>
          <a:lstStyle>
            <a:lvl1pPr>
              <a:lnSpc>
                <a:spcPct val="90000"/>
              </a:lnSpc>
              <a:spcBef>
                <a:spcPts val="750"/>
              </a:spcBef>
              <a:buFont typeface="Arial" panose="020B0604020202020204" pitchFamily="34" charset="0"/>
              <a:buChar char="•"/>
              <a:defRPr sz="2100">
                <a:solidFill>
                  <a:schemeClr val="tx1"/>
                </a:solidFill>
                <a:latin typeface="Calibri"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itchFamily="34" charset="0"/>
                <a:ea typeface="宋体" panose="02010600030101010101" pitchFamily="2" charset="-122"/>
              </a:defRPr>
            </a:lvl9pPr>
          </a:lstStyle>
          <a:p>
            <a:pPr algn="ctr" defTabSz="685800" fontAlgn="base">
              <a:lnSpc>
                <a:spcPct val="100000"/>
              </a:lnSpc>
              <a:spcBef>
                <a:spcPct val="0"/>
              </a:spcBef>
              <a:spcAft>
                <a:spcPct val="0"/>
              </a:spcAft>
              <a:buClrTx/>
              <a:buNone/>
            </a:pPr>
            <a:endParaRPr lang="zh-CN" altLang="zh-CN" sz="1350" kern="1200">
              <a:solidFill>
                <a:srgbClr val="000000"/>
              </a:solidFill>
              <a:cs typeface="+mn-cs"/>
            </a:endParaRPr>
          </a:p>
        </p:txBody>
      </p:sp>
      <p:sp>
        <p:nvSpPr>
          <p:cNvPr id="22" name="MH_Other_2"/>
          <p:cNvSpPr>
            <a:spLocks/>
          </p:cNvSpPr>
          <p:nvPr>
            <p:custDataLst>
              <p:tags r:id="rId5"/>
            </p:custDataLst>
          </p:nvPr>
        </p:nvSpPr>
        <p:spPr bwMode="auto">
          <a:xfrm>
            <a:off x="3566969" y="2725332"/>
            <a:ext cx="1275982" cy="1324614"/>
          </a:xfrm>
          <a:custGeom>
            <a:avLst/>
            <a:gdLst>
              <a:gd name="T0" fmla="*/ 0 w 1656184"/>
              <a:gd name="T1" fmla="*/ 0 h 1728192"/>
              <a:gd name="T2" fmla="*/ 1646925 w 1656184"/>
              <a:gd name="T3" fmla="*/ 0 h 1728192"/>
              <a:gd name="T4" fmla="*/ 1646925 w 1656184"/>
              <a:gd name="T5" fmla="*/ 71106 h 1728192"/>
              <a:gd name="T6" fmla="*/ 1646925 w 1656184"/>
              <a:gd name="T7" fmla="*/ 106655 h 1728192"/>
              <a:gd name="T8" fmla="*/ 1646925 w 1656184"/>
              <a:gd name="T9" fmla="*/ 1706500 h 1728192"/>
              <a:gd name="T10" fmla="*/ 1539518 w 1656184"/>
              <a:gd name="T11" fmla="*/ 1706500 h 1728192"/>
              <a:gd name="T12" fmla="*/ 1539518 w 1656184"/>
              <a:gd name="T13" fmla="*/ 106655 h 1728192"/>
              <a:gd name="T14" fmla="*/ 0 w 1656184"/>
              <a:gd name="T15" fmla="*/ 106655 h 1728192"/>
              <a:gd name="T16" fmla="*/ 0 w 1656184"/>
              <a:gd name="T17" fmla="*/ 0 h 17281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56184" h="1728192">
                <a:moveTo>
                  <a:pt x="0" y="0"/>
                </a:moveTo>
                <a:lnTo>
                  <a:pt x="1656184" y="0"/>
                </a:lnTo>
                <a:lnTo>
                  <a:pt x="1656184" y="72008"/>
                </a:lnTo>
                <a:lnTo>
                  <a:pt x="1656184" y="108012"/>
                </a:lnTo>
                <a:lnTo>
                  <a:pt x="1656184" y="1728192"/>
                </a:lnTo>
                <a:lnTo>
                  <a:pt x="1548172" y="1728192"/>
                </a:lnTo>
                <a:lnTo>
                  <a:pt x="1548172" y="108012"/>
                </a:lnTo>
                <a:lnTo>
                  <a:pt x="0" y="108012"/>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685800" fontAlgn="base">
              <a:spcBef>
                <a:spcPct val="0"/>
              </a:spcBef>
              <a:spcAft>
                <a:spcPct val="0"/>
              </a:spcAft>
              <a:buClrTx/>
            </a:pPr>
            <a:endParaRPr lang="zh-CN" altLang="en-US" sz="1350" kern="1200">
              <a:latin typeface="Arial" panose="020B0604020202020204" pitchFamily="34" charset="0"/>
              <a:ea typeface="宋体" panose="02010600030101010101" pitchFamily="2" charset="-122"/>
              <a:cs typeface="+mn-cs"/>
            </a:endParaRPr>
          </a:p>
        </p:txBody>
      </p:sp>
      <p:sp>
        <p:nvSpPr>
          <p:cNvPr id="51" name="TextBox 3">
            <a:extLst>
              <a:ext uri="{FF2B5EF4-FFF2-40B4-BE49-F238E27FC236}">
                <a16:creationId xmlns:a16="http://schemas.microsoft.com/office/drawing/2014/main" id="{51C36A77-3A88-4D21-8BD7-FE74491C8CB5}"/>
              </a:ext>
            </a:extLst>
          </p:cNvPr>
          <p:cNvSpPr txBox="1"/>
          <p:nvPr/>
        </p:nvSpPr>
        <p:spPr>
          <a:xfrm>
            <a:off x="932005" y="837756"/>
            <a:ext cx="1741453" cy="477509"/>
          </a:xfrm>
          <a:prstGeom prst="rect">
            <a:avLst/>
          </a:prstGeom>
          <a:noFill/>
        </p:spPr>
        <p:txBody>
          <a:bodyPr wrap="none">
            <a:noAutofit/>
          </a:bodyPr>
          <a:lstStyle/>
          <a:p>
            <a:pPr defTabSz="685800" fontAlgn="base">
              <a:spcBef>
                <a:spcPct val="0"/>
              </a:spcBef>
              <a:spcAft>
                <a:spcPct val="0"/>
              </a:spcAft>
              <a:buClrTx/>
            </a:pPr>
            <a:endParaRPr lang="zh-CN" altLang="en-US" sz="2400" b="1" kern="1200" dirty="0">
              <a:latin typeface="Arial" panose="020B0604020202020204" pitchFamily="34" charset="0"/>
              <a:ea typeface="宋体" panose="02010600030101010101" pitchFamily="2" charset="-122"/>
              <a:cs typeface="+mn-cs"/>
            </a:endParaRPr>
          </a:p>
        </p:txBody>
      </p:sp>
      <p:sp>
        <p:nvSpPr>
          <p:cNvPr id="53" name="TextBox 3">
            <a:extLst>
              <a:ext uri="{FF2B5EF4-FFF2-40B4-BE49-F238E27FC236}">
                <a16:creationId xmlns:a16="http://schemas.microsoft.com/office/drawing/2014/main" id="{78657108-217E-4A73-8737-4DBAC75450CA}"/>
              </a:ext>
            </a:extLst>
          </p:cNvPr>
          <p:cNvSpPr txBox="1"/>
          <p:nvPr/>
        </p:nvSpPr>
        <p:spPr>
          <a:xfrm>
            <a:off x="5458887" y="3390954"/>
            <a:ext cx="946413" cy="230833"/>
          </a:xfrm>
          <a:prstGeom prst="rect">
            <a:avLst/>
          </a:prstGeom>
          <a:noFill/>
        </p:spPr>
        <p:txBody>
          <a:bodyPr wrap="none">
            <a:normAutofit fontScale="92500" lnSpcReduction="10000"/>
          </a:bodyPr>
          <a:lstStyle/>
          <a:p>
            <a:pPr defTabSz="685800" fontAlgn="base">
              <a:spcBef>
                <a:spcPct val="0"/>
              </a:spcBef>
              <a:spcAft>
                <a:spcPct val="0"/>
              </a:spcAft>
              <a:buClrTx/>
            </a:pPr>
            <a:endParaRPr lang="zh-CN" altLang="en-US" sz="1050" b="1" kern="1200" dirty="0">
              <a:latin typeface="Arial" panose="020B0604020202020204" pitchFamily="34" charset="0"/>
              <a:ea typeface="宋体" panose="02010600030101010101" pitchFamily="2" charset="-122"/>
              <a:cs typeface="+mn-cs"/>
            </a:endParaRPr>
          </a:p>
        </p:txBody>
      </p:sp>
      <p:sp>
        <p:nvSpPr>
          <p:cNvPr id="2" name="文本框 1">
            <a:extLst>
              <a:ext uri="{FF2B5EF4-FFF2-40B4-BE49-F238E27FC236}">
                <a16:creationId xmlns:a16="http://schemas.microsoft.com/office/drawing/2014/main" id="{296A5D21-716A-3744-A99A-C924D2881E86}"/>
              </a:ext>
            </a:extLst>
          </p:cNvPr>
          <p:cNvSpPr txBox="1"/>
          <p:nvPr/>
        </p:nvSpPr>
        <p:spPr>
          <a:xfrm>
            <a:off x="829888" y="1128900"/>
            <a:ext cx="3066558" cy="1131079"/>
          </a:xfrm>
          <a:prstGeom prst="rect">
            <a:avLst/>
          </a:prstGeom>
          <a:noFill/>
        </p:spPr>
        <p:txBody>
          <a:bodyPr wrap="square" rtlCol="0">
            <a:spAutoFit/>
          </a:bodyPr>
          <a:lstStyle/>
          <a:p>
            <a:pPr defTabSz="685800" fontAlgn="base">
              <a:spcBef>
                <a:spcPct val="0"/>
              </a:spcBef>
              <a:spcAft>
                <a:spcPct val="0"/>
              </a:spcAft>
              <a:buClrTx/>
            </a:pPr>
            <a:r>
              <a:rPr kumimoji="1" lang="en-AU" altLang="zh-CN" sz="1350" kern="1200" dirty="0">
                <a:latin typeface="Arial" panose="020B0604020202020204" pitchFamily="34" charset="0"/>
                <a:ea typeface="宋体" panose="02010600030101010101" pitchFamily="2" charset="-122"/>
                <a:cs typeface="+mn-cs"/>
              </a:rPr>
              <a:t>The Agile approach seeks to improve the efficiency of software development while ensuring that software development is successful (meets the required software quality).</a:t>
            </a:r>
            <a:endParaRPr kumimoji="1" lang="zh-CN" altLang="en-US" sz="1350" kern="1200" dirty="0">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9673083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xmlns:a14="http://schemas.microsoft.com/office/drawing/2010/main" xmlns:a16="http://schemas.microsoft.com/office/drawing/2014/main">
      <p:transition spd="slow" advTm="0">
        <p:rando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4"/>
          <a:srcRect t="2054" b="3954"/>
          <a:stretch/>
        </p:blipFill>
        <p:spPr>
          <a:xfrm>
            <a:off x="-25016" y="1580"/>
            <a:ext cx="9144000" cy="5143501"/>
          </a:xfrm>
          <a:prstGeom prst="rect">
            <a:avLst/>
          </a:prstGeom>
        </p:spPr>
      </p:pic>
      <p:sp>
        <p:nvSpPr>
          <p:cNvPr id="23" name="矩形 22"/>
          <p:cNvSpPr/>
          <p:nvPr/>
        </p:nvSpPr>
        <p:spPr>
          <a:xfrm>
            <a:off x="0" y="5026819"/>
            <a:ext cx="3077766" cy="11668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24" name="矩形 23"/>
          <p:cNvSpPr/>
          <p:nvPr/>
        </p:nvSpPr>
        <p:spPr>
          <a:xfrm>
            <a:off x="3077767" y="5026819"/>
            <a:ext cx="3030140" cy="11668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25" name="矩形 24"/>
          <p:cNvSpPr/>
          <p:nvPr/>
        </p:nvSpPr>
        <p:spPr>
          <a:xfrm>
            <a:off x="6066235" y="5026819"/>
            <a:ext cx="3077765" cy="11668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29" name="右箭头 28"/>
          <p:cNvSpPr/>
          <p:nvPr/>
        </p:nvSpPr>
        <p:spPr>
          <a:xfrm>
            <a:off x="342900" y="233794"/>
            <a:ext cx="258366" cy="297656"/>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900" kern="1200">
              <a:solidFill>
                <a:srgbClr val="FF0000"/>
              </a:solidFill>
              <a:latin typeface="微软雅黑"/>
              <a:ea typeface="微软雅黑"/>
            </a:endParaRPr>
          </a:p>
        </p:txBody>
      </p:sp>
      <p:sp>
        <p:nvSpPr>
          <p:cNvPr id="30" name="文本框 29"/>
          <p:cNvSpPr txBox="1">
            <a:spLocks noChangeArrowheads="1"/>
          </p:cNvSpPr>
          <p:nvPr/>
        </p:nvSpPr>
        <p:spPr bwMode="auto">
          <a:xfrm>
            <a:off x="601266" y="171450"/>
            <a:ext cx="27515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defTabSz="685800" fontAlgn="base">
              <a:spcBef>
                <a:spcPct val="0"/>
              </a:spcBef>
              <a:spcAft>
                <a:spcPct val="0"/>
              </a:spcAft>
              <a:buClrTx/>
            </a:pPr>
            <a:r>
              <a:rPr lang="en-US" altLang="zh-CN" sz="2400" b="1" kern="1200" dirty="0">
                <a:solidFill>
                  <a:srgbClr val="D7D7D7">
                    <a:lumMod val="50000"/>
                  </a:srgbClr>
                </a:solidFill>
                <a:latin typeface="思源黑体 CN Light" panose="020B0300000000000000" pitchFamily="34" charset="-122"/>
                <a:ea typeface="思源黑体 CN Light" panose="020B0300000000000000" pitchFamily="34" charset="-122"/>
                <a:cs typeface="+mn-cs"/>
              </a:rPr>
              <a:t>Methods</a:t>
            </a:r>
            <a:endParaRPr lang="zh-CN" altLang="en-US" sz="2400" b="1" kern="1200" dirty="0">
              <a:solidFill>
                <a:srgbClr val="D7D7D7">
                  <a:lumMod val="50000"/>
                </a:srgbClr>
              </a:solidFill>
              <a:latin typeface="思源黑体 CN Light" panose="020B0300000000000000" pitchFamily="34" charset="-122"/>
              <a:ea typeface="思源黑体 CN Light" panose="020B0300000000000000" pitchFamily="34" charset="-122"/>
              <a:cs typeface="+mn-cs"/>
            </a:endParaRPr>
          </a:p>
        </p:txBody>
      </p:sp>
      <p:sp>
        <p:nvSpPr>
          <p:cNvPr id="186" name="矩形 185"/>
          <p:cNvSpPr/>
          <p:nvPr/>
        </p:nvSpPr>
        <p:spPr>
          <a:xfrm rot="10800000">
            <a:off x="6063853" y="-1799"/>
            <a:ext cx="3080147" cy="1161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188" name="矩形 187"/>
          <p:cNvSpPr/>
          <p:nvPr/>
        </p:nvSpPr>
        <p:spPr>
          <a:xfrm rot="10800000">
            <a:off x="3077766" y="-1799"/>
            <a:ext cx="2988469" cy="1161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189" name="矩形 188"/>
          <p:cNvSpPr/>
          <p:nvPr/>
        </p:nvSpPr>
        <p:spPr>
          <a:xfrm rot="10800000">
            <a:off x="-19051" y="-1799"/>
            <a:ext cx="3106341" cy="11549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12" name="TextBox 2"/>
          <p:cNvSpPr txBox="1">
            <a:spLocks/>
          </p:cNvSpPr>
          <p:nvPr/>
        </p:nvSpPr>
        <p:spPr>
          <a:xfrm>
            <a:off x="6697773" y="1921631"/>
            <a:ext cx="1522327" cy="513963"/>
          </a:xfrm>
          <a:prstGeom prst="rect">
            <a:avLst/>
          </a:prstGeom>
        </p:spPr>
        <p:txBody>
          <a:bodyPr vert="horz" wrap="square" lIns="68580" tIns="34290" rIns="68580" bIns="34290">
            <a:normAutofit/>
          </a:bodyPr>
          <a:lstStyle/>
          <a:p>
            <a:pPr defTabSz="685800" fontAlgn="base">
              <a:spcBef>
                <a:spcPct val="0"/>
              </a:spcBef>
              <a:spcAft>
                <a:spcPct val="0"/>
              </a:spcAft>
              <a:buClrTx/>
            </a:pPr>
            <a:r>
              <a:rPr lang="en-AU" altLang="zh-CN" sz="1350" kern="1200" dirty="0">
                <a:latin typeface="Arial" panose="020B0604020202020204" pitchFamily="34" charset="0"/>
                <a:ea typeface="宋体" panose="02010600030101010101" pitchFamily="2" charset="-122"/>
                <a:cs typeface="+mn-cs"/>
              </a:rPr>
              <a:t>Simple to understand</a:t>
            </a:r>
          </a:p>
        </p:txBody>
      </p:sp>
      <p:sp>
        <p:nvSpPr>
          <p:cNvPr id="15" name="Oval 5"/>
          <p:cNvSpPr/>
          <p:nvPr/>
        </p:nvSpPr>
        <p:spPr>
          <a:xfrm>
            <a:off x="3928145" y="2244720"/>
            <a:ext cx="1415726" cy="1415726"/>
          </a:xfrm>
          <a:prstGeom prst="ellipse">
            <a:avLst/>
          </a:prstGeom>
          <a:noFill/>
          <a:ln w="28575">
            <a:solidFill>
              <a:schemeClr val="tx2">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fontAlgn="base">
              <a:spcBef>
                <a:spcPct val="0"/>
              </a:spcBef>
              <a:spcAft>
                <a:spcPct val="0"/>
              </a:spcAft>
              <a:buClrTx/>
            </a:pPr>
            <a:endParaRPr sz="1350" kern="1200">
              <a:solidFill>
                <a:srgbClr val="FFFFFF"/>
              </a:solidFill>
              <a:latin typeface="微软雅黑"/>
              <a:ea typeface="微软雅黑"/>
            </a:endParaRPr>
          </a:p>
        </p:txBody>
      </p:sp>
      <p:sp>
        <p:nvSpPr>
          <p:cNvPr id="17" name="Oval 7"/>
          <p:cNvSpPr/>
          <p:nvPr/>
        </p:nvSpPr>
        <p:spPr>
          <a:xfrm>
            <a:off x="3710341" y="2026915"/>
            <a:ext cx="1851335" cy="1851335"/>
          </a:xfrm>
          <a:prstGeom prst="ellipse">
            <a:avLst/>
          </a:prstGeom>
          <a:noFill/>
          <a:ln w="28575">
            <a:solidFill>
              <a:schemeClr val="tx2">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fontAlgn="base">
              <a:spcBef>
                <a:spcPct val="0"/>
              </a:spcBef>
              <a:spcAft>
                <a:spcPct val="0"/>
              </a:spcAft>
              <a:buClrTx/>
            </a:pPr>
            <a:endParaRPr sz="1350" kern="1200">
              <a:solidFill>
                <a:srgbClr val="FFFFFF"/>
              </a:solidFill>
              <a:latin typeface="微软雅黑"/>
              <a:ea typeface="微软雅黑"/>
            </a:endParaRPr>
          </a:p>
        </p:txBody>
      </p:sp>
      <p:sp>
        <p:nvSpPr>
          <p:cNvPr id="18" name="Oval 8"/>
          <p:cNvSpPr/>
          <p:nvPr/>
        </p:nvSpPr>
        <p:spPr>
          <a:xfrm>
            <a:off x="3492536" y="1809111"/>
            <a:ext cx="2286942" cy="2286942"/>
          </a:xfrm>
          <a:prstGeom prst="ellipse">
            <a:avLst/>
          </a:prstGeom>
          <a:noFill/>
          <a:ln w="28575">
            <a:solidFill>
              <a:schemeClr val="tx2">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fontAlgn="base">
              <a:spcBef>
                <a:spcPct val="0"/>
              </a:spcBef>
              <a:spcAft>
                <a:spcPct val="0"/>
              </a:spcAft>
              <a:buClrTx/>
            </a:pPr>
            <a:endParaRPr sz="1350" kern="1200">
              <a:solidFill>
                <a:srgbClr val="FFFFFF"/>
              </a:solidFill>
              <a:latin typeface="微软雅黑"/>
              <a:ea typeface="微软雅黑"/>
            </a:endParaRPr>
          </a:p>
        </p:txBody>
      </p:sp>
      <p:sp>
        <p:nvSpPr>
          <p:cNvPr id="21" name="Oval 11"/>
          <p:cNvSpPr/>
          <p:nvPr/>
        </p:nvSpPr>
        <p:spPr>
          <a:xfrm>
            <a:off x="3274733" y="1591308"/>
            <a:ext cx="2722550" cy="2722550"/>
          </a:xfrm>
          <a:prstGeom prst="ellipse">
            <a:avLst/>
          </a:prstGeom>
          <a:noFill/>
          <a:ln w="28575">
            <a:solidFill>
              <a:schemeClr val="tx2">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fontAlgn="base">
              <a:spcBef>
                <a:spcPct val="0"/>
              </a:spcBef>
              <a:spcAft>
                <a:spcPct val="0"/>
              </a:spcAft>
              <a:buClrTx/>
            </a:pPr>
            <a:endParaRPr sz="1350" kern="1200">
              <a:solidFill>
                <a:srgbClr val="FFFFFF"/>
              </a:solidFill>
              <a:latin typeface="微软雅黑"/>
              <a:ea typeface="微软雅黑"/>
            </a:endParaRPr>
          </a:p>
        </p:txBody>
      </p:sp>
      <p:grpSp>
        <p:nvGrpSpPr>
          <p:cNvPr id="3" name="组合 2">
            <a:extLst>
              <a:ext uri="{FF2B5EF4-FFF2-40B4-BE49-F238E27FC236}">
                <a16:creationId xmlns:a16="http://schemas.microsoft.com/office/drawing/2014/main" id="{AED3F639-0993-477E-92A1-2EA39B30771E}"/>
              </a:ext>
            </a:extLst>
          </p:cNvPr>
          <p:cNvGrpSpPr/>
          <p:nvPr/>
        </p:nvGrpSpPr>
        <p:grpSpPr>
          <a:xfrm>
            <a:off x="5127816" y="2535211"/>
            <a:ext cx="290416" cy="283145"/>
            <a:chOff x="6751744" y="2892601"/>
            <a:chExt cx="387221" cy="377527"/>
          </a:xfrm>
        </p:grpSpPr>
        <p:sp>
          <p:nvSpPr>
            <p:cNvPr id="16" name="Oval 6"/>
            <p:cNvSpPr/>
            <p:nvPr/>
          </p:nvSpPr>
          <p:spPr>
            <a:xfrm>
              <a:off x="6751744" y="2892601"/>
              <a:ext cx="377527" cy="377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fontAlgn="base">
                <a:spcBef>
                  <a:spcPct val="0"/>
                </a:spcBef>
                <a:spcAft>
                  <a:spcPct val="0"/>
                </a:spcAft>
                <a:buClrTx/>
              </a:pPr>
              <a:endParaRPr sz="1350" kern="1200">
                <a:solidFill>
                  <a:srgbClr val="FFFFFF"/>
                </a:solidFill>
                <a:latin typeface="微软雅黑"/>
                <a:ea typeface="微软雅黑"/>
              </a:endParaRPr>
            </a:p>
          </p:txBody>
        </p:sp>
        <p:sp>
          <p:nvSpPr>
            <p:cNvPr id="26" name="TextBox 13"/>
            <p:cNvSpPr txBox="1"/>
            <p:nvPr/>
          </p:nvSpPr>
          <p:spPr>
            <a:xfrm>
              <a:off x="6755527" y="2925476"/>
              <a:ext cx="383438" cy="307777"/>
            </a:xfrm>
            <a:prstGeom prst="rect">
              <a:avLst/>
            </a:prstGeom>
            <a:noFill/>
          </p:spPr>
          <p:txBody>
            <a:bodyPr wrap="none">
              <a:normAutofit fontScale="92500" lnSpcReduction="10000"/>
            </a:bodyPr>
            <a:lstStyle/>
            <a:p>
              <a:pPr defTabSz="685800" fontAlgn="base">
                <a:spcBef>
                  <a:spcPct val="0"/>
                </a:spcBef>
                <a:spcAft>
                  <a:spcPct val="0"/>
                </a:spcAft>
                <a:buClrTx/>
              </a:pPr>
              <a:r>
                <a:rPr lang="id-ID" sz="1050" b="1" kern="1200" dirty="0">
                  <a:solidFill>
                    <a:srgbClr val="FFFFFF"/>
                  </a:solidFill>
                  <a:latin typeface="Arial" panose="020B0604020202020204" pitchFamily="34" charset="0"/>
                  <a:ea typeface="宋体" panose="02010600030101010101" pitchFamily="2" charset="-122"/>
                  <a:cs typeface="+mn-cs"/>
                </a:rPr>
                <a:t>01</a:t>
              </a:r>
            </a:p>
          </p:txBody>
        </p:sp>
      </p:grpSp>
      <p:grpSp>
        <p:nvGrpSpPr>
          <p:cNvPr id="2" name="组合 1">
            <a:extLst>
              <a:ext uri="{FF2B5EF4-FFF2-40B4-BE49-F238E27FC236}">
                <a16:creationId xmlns:a16="http://schemas.microsoft.com/office/drawing/2014/main" id="{156A0578-2B9C-48E3-B342-2D4F16CC864F}"/>
              </a:ext>
            </a:extLst>
          </p:cNvPr>
          <p:cNvGrpSpPr/>
          <p:nvPr/>
        </p:nvGrpSpPr>
        <p:grpSpPr>
          <a:xfrm>
            <a:off x="3740002" y="2281545"/>
            <a:ext cx="287579" cy="283145"/>
            <a:chOff x="4901326" y="2554379"/>
            <a:chExt cx="383438" cy="377527"/>
          </a:xfrm>
        </p:grpSpPr>
        <p:sp>
          <p:nvSpPr>
            <p:cNvPr id="19" name="Oval 9"/>
            <p:cNvSpPr/>
            <p:nvPr/>
          </p:nvSpPr>
          <p:spPr>
            <a:xfrm>
              <a:off x="4906032" y="2554379"/>
              <a:ext cx="377527" cy="37752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fontAlgn="base">
                <a:spcBef>
                  <a:spcPct val="0"/>
                </a:spcBef>
                <a:spcAft>
                  <a:spcPct val="0"/>
                </a:spcAft>
                <a:buClrTx/>
              </a:pPr>
              <a:endParaRPr sz="1350" kern="1200">
                <a:solidFill>
                  <a:srgbClr val="FFFFFF"/>
                </a:solidFill>
                <a:latin typeface="微软雅黑"/>
                <a:ea typeface="微软雅黑"/>
              </a:endParaRPr>
            </a:p>
          </p:txBody>
        </p:sp>
        <p:sp>
          <p:nvSpPr>
            <p:cNvPr id="27" name="TextBox 14"/>
            <p:cNvSpPr txBox="1"/>
            <p:nvPr/>
          </p:nvSpPr>
          <p:spPr>
            <a:xfrm>
              <a:off x="4901326" y="2586809"/>
              <a:ext cx="383438" cy="307777"/>
            </a:xfrm>
            <a:prstGeom prst="rect">
              <a:avLst/>
            </a:prstGeom>
            <a:noFill/>
          </p:spPr>
          <p:txBody>
            <a:bodyPr wrap="none">
              <a:normAutofit fontScale="92500" lnSpcReduction="10000"/>
            </a:bodyPr>
            <a:lstStyle/>
            <a:p>
              <a:pPr defTabSz="685800" fontAlgn="base">
                <a:spcBef>
                  <a:spcPct val="0"/>
                </a:spcBef>
                <a:spcAft>
                  <a:spcPct val="0"/>
                </a:spcAft>
                <a:buClrTx/>
              </a:pPr>
              <a:r>
                <a:rPr lang="id-ID" sz="1050" b="1" kern="1200" dirty="0">
                  <a:solidFill>
                    <a:srgbClr val="FFFFFF"/>
                  </a:solidFill>
                  <a:latin typeface="Arial" panose="020B0604020202020204" pitchFamily="34" charset="0"/>
                  <a:ea typeface="宋体" panose="02010600030101010101" pitchFamily="2" charset="-122"/>
                  <a:cs typeface="+mn-cs"/>
                </a:rPr>
                <a:t>02</a:t>
              </a:r>
            </a:p>
          </p:txBody>
        </p:sp>
      </p:grpSp>
      <p:grpSp>
        <p:nvGrpSpPr>
          <p:cNvPr id="6" name="组合 5">
            <a:extLst>
              <a:ext uri="{FF2B5EF4-FFF2-40B4-BE49-F238E27FC236}">
                <a16:creationId xmlns:a16="http://schemas.microsoft.com/office/drawing/2014/main" id="{6CFD6082-3BD7-486D-9D0A-6DA3A2D95DDC}"/>
              </a:ext>
            </a:extLst>
          </p:cNvPr>
          <p:cNvGrpSpPr/>
          <p:nvPr/>
        </p:nvGrpSpPr>
        <p:grpSpPr>
          <a:xfrm>
            <a:off x="5103431" y="3782416"/>
            <a:ext cx="289402" cy="283145"/>
            <a:chOff x="6719230" y="4555541"/>
            <a:chExt cx="385869" cy="377527"/>
          </a:xfrm>
        </p:grpSpPr>
        <p:sp>
          <p:nvSpPr>
            <p:cNvPr id="20" name="Oval 10"/>
            <p:cNvSpPr/>
            <p:nvPr/>
          </p:nvSpPr>
          <p:spPr>
            <a:xfrm>
              <a:off x="6719230" y="4555541"/>
              <a:ext cx="377527" cy="37752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fontAlgn="base">
                <a:spcBef>
                  <a:spcPct val="0"/>
                </a:spcBef>
                <a:spcAft>
                  <a:spcPct val="0"/>
                </a:spcAft>
                <a:buClrTx/>
              </a:pPr>
              <a:endParaRPr sz="1350" kern="1200">
                <a:solidFill>
                  <a:srgbClr val="FFFFFF"/>
                </a:solidFill>
                <a:latin typeface="微软雅黑"/>
                <a:ea typeface="微软雅黑"/>
              </a:endParaRPr>
            </a:p>
          </p:txBody>
        </p:sp>
        <p:sp>
          <p:nvSpPr>
            <p:cNvPr id="28" name="TextBox 15"/>
            <p:cNvSpPr txBox="1"/>
            <p:nvPr/>
          </p:nvSpPr>
          <p:spPr>
            <a:xfrm>
              <a:off x="6721661" y="4593410"/>
              <a:ext cx="383438" cy="307777"/>
            </a:xfrm>
            <a:prstGeom prst="rect">
              <a:avLst/>
            </a:prstGeom>
            <a:noFill/>
          </p:spPr>
          <p:txBody>
            <a:bodyPr wrap="none">
              <a:normAutofit fontScale="92500" lnSpcReduction="10000"/>
            </a:bodyPr>
            <a:lstStyle/>
            <a:p>
              <a:pPr defTabSz="685800" fontAlgn="base">
                <a:spcBef>
                  <a:spcPct val="0"/>
                </a:spcBef>
                <a:spcAft>
                  <a:spcPct val="0"/>
                </a:spcAft>
                <a:buClrTx/>
              </a:pPr>
              <a:r>
                <a:rPr lang="id-ID" sz="1050" b="1" kern="1200" dirty="0">
                  <a:solidFill>
                    <a:srgbClr val="FFFFFF"/>
                  </a:solidFill>
                  <a:latin typeface="Arial" panose="020B0604020202020204" pitchFamily="34" charset="0"/>
                  <a:ea typeface="宋体" panose="02010600030101010101" pitchFamily="2" charset="-122"/>
                  <a:cs typeface="+mn-cs"/>
                </a:rPr>
                <a:t>03</a:t>
              </a:r>
            </a:p>
          </p:txBody>
        </p:sp>
      </p:grpSp>
      <p:grpSp>
        <p:nvGrpSpPr>
          <p:cNvPr id="4" name="组合 3">
            <a:extLst>
              <a:ext uri="{FF2B5EF4-FFF2-40B4-BE49-F238E27FC236}">
                <a16:creationId xmlns:a16="http://schemas.microsoft.com/office/drawing/2014/main" id="{D7430531-F4B7-4ABB-A556-90719D58DDA4}"/>
              </a:ext>
            </a:extLst>
          </p:cNvPr>
          <p:cNvGrpSpPr/>
          <p:nvPr/>
        </p:nvGrpSpPr>
        <p:grpSpPr>
          <a:xfrm>
            <a:off x="3495868" y="3716311"/>
            <a:ext cx="290414" cy="283145"/>
            <a:chOff x="4575812" y="4467401"/>
            <a:chExt cx="387219" cy="377527"/>
          </a:xfrm>
        </p:grpSpPr>
        <p:sp>
          <p:nvSpPr>
            <p:cNvPr id="22" name="Oval 12"/>
            <p:cNvSpPr/>
            <p:nvPr/>
          </p:nvSpPr>
          <p:spPr>
            <a:xfrm>
              <a:off x="4575812" y="4467401"/>
              <a:ext cx="377527" cy="37752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fontAlgn="base">
                <a:spcBef>
                  <a:spcPct val="0"/>
                </a:spcBef>
                <a:spcAft>
                  <a:spcPct val="0"/>
                </a:spcAft>
                <a:buClrTx/>
              </a:pPr>
              <a:endParaRPr sz="1350" kern="1200">
                <a:solidFill>
                  <a:srgbClr val="FFFFFF"/>
                </a:solidFill>
                <a:latin typeface="微软雅黑"/>
                <a:ea typeface="微软雅黑"/>
              </a:endParaRPr>
            </a:p>
          </p:txBody>
        </p:sp>
        <p:sp>
          <p:nvSpPr>
            <p:cNvPr id="31" name="TextBox 16"/>
            <p:cNvSpPr txBox="1"/>
            <p:nvPr/>
          </p:nvSpPr>
          <p:spPr>
            <a:xfrm>
              <a:off x="4579593" y="4500277"/>
              <a:ext cx="383438" cy="307777"/>
            </a:xfrm>
            <a:prstGeom prst="rect">
              <a:avLst/>
            </a:prstGeom>
            <a:noFill/>
          </p:spPr>
          <p:txBody>
            <a:bodyPr wrap="none">
              <a:normAutofit fontScale="92500" lnSpcReduction="10000"/>
            </a:bodyPr>
            <a:lstStyle/>
            <a:p>
              <a:pPr defTabSz="685800" fontAlgn="base">
                <a:spcBef>
                  <a:spcPct val="0"/>
                </a:spcBef>
                <a:spcAft>
                  <a:spcPct val="0"/>
                </a:spcAft>
                <a:buClrTx/>
              </a:pPr>
              <a:r>
                <a:rPr lang="id-ID" sz="1050" b="1" kern="1200">
                  <a:solidFill>
                    <a:srgbClr val="FFFFFF"/>
                  </a:solidFill>
                  <a:latin typeface="Arial" panose="020B0604020202020204" pitchFamily="34" charset="0"/>
                  <a:ea typeface="宋体" panose="02010600030101010101" pitchFamily="2" charset="-122"/>
                  <a:cs typeface="+mn-cs"/>
                </a:rPr>
                <a:t>04</a:t>
              </a:r>
            </a:p>
          </p:txBody>
        </p:sp>
      </p:grpSp>
      <p:sp>
        <p:nvSpPr>
          <p:cNvPr id="32" name="TextBox 17"/>
          <p:cNvSpPr txBox="1">
            <a:spLocks/>
          </p:cNvSpPr>
          <p:nvPr/>
        </p:nvSpPr>
        <p:spPr>
          <a:xfrm>
            <a:off x="6552434" y="3681379"/>
            <a:ext cx="1522327" cy="513963"/>
          </a:xfrm>
          <a:prstGeom prst="rect">
            <a:avLst/>
          </a:prstGeom>
        </p:spPr>
        <p:txBody>
          <a:bodyPr vert="horz" wrap="square" lIns="68580" tIns="34290" rIns="68580" bIns="34290">
            <a:normAutofit/>
          </a:bodyPr>
          <a:lstStyle/>
          <a:p>
            <a:pPr defTabSz="685800" fontAlgn="base">
              <a:lnSpc>
                <a:spcPct val="120000"/>
              </a:lnSpc>
              <a:spcBef>
                <a:spcPct val="0"/>
              </a:spcBef>
              <a:spcAft>
                <a:spcPct val="0"/>
              </a:spcAft>
              <a:buClrTx/>
            </a:pPr>
            <a:r>
              <a:rPr lang="en-AU" altLang="zh-CN" sz="1350" kern="1200" dirty="0">
                <a:latin typeface="Arial" panose="020B0604020202020204" pitchFamily="34" charset="0"/>
                <a:ea typeface="宋体" panose="02010600030101010101" pitchFamily="2" charset="-122"/>
                <a:cs typeface="+mn-cs"/>
              </a:rPr>
              <a:t>Difficult to master</a:t>
            </a:r>
            <a:endParaRPr lang="zh-CN" altLang="en-US" sz="825" kern="1200" dirty="0">
              <a:latin typeface="Arial" panose="020B0604020202020204" pitchFamily="34" charset="0"/>
              <a:ea typeface="宋体" panose="02010600030101010101" pitchFamily="2" charset="-122"/>
              <a:cs typeface="+mn-cs"/>
            </a:endParaRPr>
          </a:p>
        </p:txBody>
      </p:sp>
      <p:sp>
        <p:nvSpPr>
          <p:cNvPr id="35" name="TextBox 19"/>
          <p:cNvSpPr txBox="1">
            <a:spLocks/>
          </p:cNvSpPr>
          <p:nvPr/>
        </p:nvSpPr>
        <p:spPr>
          <a:xfrm>
            <a:off x="1542735" y="1872344"/>
            <a:ext cx="1522327" cy="513963"/>
          </a:xfrm>
          <a:prstGeom prst="rect">
            <a:avLst/>
          </a:prstGeom>
        </p:spPr>
        <p:txBody>
          <a:bodyPr vert="horz" wrap="square" lIns="68580" tIns="34290" rIns="68580" bIns="34290">
            <a:normAutofit/>
          </a:bodyPr>
          <a:lstStyle/>
          <a:p>
            <a:pPr defTabSz="685800" fontAlgn="base">
              <a:spcBef>
                <a:spcPct val="0"/>
              </a:spcBef>
              <a:spcAft>
                <a:spcPct val="0"/>
              </a:spcAft>
              <a:buClrTx/>
            </a:pPr>
            <a:r>
              <a:rPr lang="en-AU" altLang="zh-CN" sz="1350" kern="1200" dirty="0">
                <a:latin typeface="Arial" panose="020B0604020202020204" pitchFamily="34" charset="0"/>
                <a:ea typeface="宋体" panose="02010600030101010101" pitchFamily="2" charset="-122"/>
                <a:cs typeface="+mn-cs"/>
              </a:rPr>
              <a:t>lightweight</a:t>
            </a:r>
          </a:p>
        </p:txBody>
      </p:sp>
      <p:sp>
        <p:nvSpPr>
          <p:cNvPr id="37" name="TextBox 21"/>
          <p:cNvSpPr txBox="1">
            <a:spLocks/>
          </p:cNvSpPr>
          <p:nvPr/>
        </p:nvSpPr>
        <p:spPr>
          <a:xfrm>
            <a:off x="959310" y="3679261"/>
            <a:ext cx="1522327" cy="513963"/>
          </a:xfrm>
          <a:prstGeom prst="rect">
            <a:avLst/>
          </a:prstGeom>
        </p:spPr>
        <p:txBody>
          <a:bodyPr vert="horz" wrap="square" lIns="68580" tIns="34290" rIns="68580" bIns="34290">
            <a:normAutofit/>
          </a:bodyPr>
          <a:lstStyle/>
          <a:p>
            <a:pPr algn="r" defTabSz="685800" fontAlgn="base">
              <a:lnSpc>
                <a:spcPct val="120000"/>
              </a:lnSpc>
              <a:spcBef>
                <a:spcPct val="0"/>
              </a:spcBef>
              <a:spcAft>
                <a:spcPct val="0"/>
              </a:spcAft>
              <a:buClrTx/>
            </a:pPr>
            <a:endParaRPr lang="zh-CN" altLang="en-US" sz="825" kern="1200" dirty="0">
              <a:latin typeface="Arial" panose="020B0604020202020204" pitchFamily="34" charset="0"/>
              <a:ea typeface="宋体" panose="02010600030101010101" pitchFamily="2" charset="-122"/>
              <a:cs typeface="+mn-cs"/>
            </a:endParaRPr>
          </a:p>
        </p:txBody>
      </p:sp>
      <p:grpSp>
        <p:nvGrpSpPr>
          <p:cNvPr id="9" name="组合 8">
            <a:extLst>
              <a:ext uri="{FF2B5EF4-FFF2-40B4-BE49-F238E27FC236}">
                <a16:creationId xmlns:a16="http://schemas.microsoft.com/office/drawing/2014/main" id="{4E5D6123-9067-4210-9216-102B5CAB1756}"/>
              </a:ext>
            </a:extLst>
          </p:cNvPr>
          <p:cNvGrpSpPr/>
          <p:nvPr/>
        </p:nvGrpSpPr>
        <p:grpSpPr>
          <a:xfrm>
            <a:off x="4142615" y="2469340"/>
            <a:ext cx="1000775" cy="1021220"/>
            <a:chOff x="5438143" y="2804772"/>
            <a:chExt cx="1334366" cy="1361627"/>
          </a:xfrm>
        </p:grpSpPr>
        <p:sp>
          <p:nvSpPr>
            <p:cNvPr id="14" name="Oval 4"/>
            <p:cNvSpPr/>
            <p:nvPr/>
          </p:nvSpPr>
          <p:spPr>
            <a:xfrm>
              <a:off x="5438143" y="2804772"/>
              <a:ext cx="1334366" cy="136162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fontAlgn="base">
                <a:spcBef>
                  <a:spcPct val="0"/>
                </a:spcBef>
                <a:spcAft>
                  <a:spcPct val="0"/>
                </a:spcAft>
                <a:buClrTx/>
              </a:pPr>
              <a:endParaRPr sz="1350" kern="1200">
                <a:solidFill>
                  <a:srgbClr val="FFFFFF"/>
                </a:solidFill>
                <a:latin typeface="微软雅黑"/>
                <a:ea typeface="微软雅黑"/>
              </a:endParaRPr>
            </a:p>
          </p:txBody>
        </p:sp>
        <p:grpSp>
          <p:nvGrpSpPr>
            <p:cNvPr id="7" name="组合 6">
              <a:extLst>
                <a:ext uri="{FF2B5EF4-FFF2-40B4-BE49-F238E27FC236}">
                  <a16:creationId xmlns:a16="http://schemas.microsoft.com/office/drawing/2014/main" id="{1D058A80-E196-4A1F-990D-BFB61376A31F}"/>
                </a:ext>
              </a:extLst>
            </p:cNvPr>
            <p:cNvGrpSpPr/>
            <p:nvPr/>
          </p:nvGrpSpPr>
          <p:grpSpPr>
            <a:xfrm>
              <a:off x="5717856" y="3110424"/>
              <a:ext cx="792205" cy="742188"/>
              <a:chOff x="5717856" y="3110424"/>
              <a:chExt cx="792205" cy="742188"/>
            </a:xfrm>
          </p:grpSpPr>
          <p:grpSp>
            <p:nvGrpSpPr>
              <p:cNvPr id="39" name="Group 23"/>
              <p:cNvGrpSpPr/>
              <p:nvPr/>
            </p:nvGrpSpPr>
            <p:grpSpPr>
              <a:xfrm>
                <a:off x="5900161" y="3110424"/>
                <a:ext cx="390522" cy="323848"/>
                <a:chOff x="6289676" y="3660775"/>
                <a:chExt cx="260350" cy="215900"/>
              </a:xfrm>
              <a:solidFill>
                <a:schemeClr val="bg1"/>
              </a:solidFill>
            </p:grpSpPr>
            <p:sp>
              <p:nvSpPr>
                <p:cNvPr id="64" name="Oval 48"/>
                <p:cNvSpPr>
                  <a:spLocks/>
                </p:cNvSpPr>
                <p:nvPr/>
              </p:nvSpPr>
              <p:spPr bwMode="auto">
                <a:xfrm>
                  <a:off x="6392864" y="3822700"/>
                  <a:ext cx="53975" cy="539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85800" fontAlgn="base">
                    <a:spcBef>
                      <a:spcPct val="0"/>
                    </a:spcBef>
                    <a:spcAft>
                      <a:spcPct val="0"/>
                    </a:spcAft>
                    <a:buClrTx/>
                  </a:pPr>
                  <a:endParaRPr sz="1350" kern="1200">
                    <a:latin typeface="Arial" panose="020B0604020202020204" pitchFamily="34" charset="0"/>
                    <a:ea typeface="宋体" panose="02010600030101010101" pitchFamily="2" charset="-122"/>
                    <a:cs typeface="+mn-cs"/>
                  </a:endParaRPr>
                </a:p>
              </p:txBody>
            </p:sp>
            <p:sp>
              <p:nvSpPr>
                <p:cNvPr id="65" name="Freeform: Shape 49"/>
                <p:cNvSpPr>
                  <a:spLocks/>
                </p:cNvSpPr>
                <p:nvPr/>
              </p:nvSpPr>
              <p:spPr bwMode="auto">
                <a:xfrm>
                  <a:off x="6348414" y="3762375"/>
                  <a:ext cx="142875" cy="52388"/>
                </a:xfrm>
                <a:custGeom>
                  <a:avLst/>
                  <a:gdLst>
                    <a:gd name="T0" fmla="*/ 50 w 54"/>
                    <a:gd name="T1" fmla="*/ 20 h 20"/>
                    <a:gd name="T2" fmla="*/ 46 w 54"/>
                    <a:gd name="T3" fmla="*/ 18 h 20"/>
                    <a:gd name="T4" fmla="*/ 27 w 54"/>
                    <a:gd name="T5" fmla="*/ 8 h 20"/>
                    <a:gd name="T6" fmla="*/ 8 w 54"/>
                    <a:gd name="T7" fmla="*/ 18 h 20"/>
                    <a:gd name="T8" fmla="*/ 2 w 54"/>
                    <a:gd name="T9" fmla="*/ 19 h 20"/>
                    <a:gd name="T10" fmla="*/ 1 w 54"/>
                    <a:gd name="T11" fmla="*/ 13 h 20"/>
                    <a:gd name="T12" fmla="*/ 27 w 54"/>
                    <a:gd name="T13" fmla="*/ 0 h 20"/>
                    <a:gd name="T14" fmla="*/ 53 w 54"/>
                    <a:gd name="T15" fmla="*/ 13 h 20"/>
                    <a:gd name="T16" fmla="*/ 52 w 54"/>
                    <a:gd name="T17" fmla="*/ 19 h 20"/>
                    <a:gd name="T18" fmla="*/ 50 w 54"/>
                    <a:gd name="T1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20">
                      <a:moveTo>
                        <a:pt x="50" y="20"/>
                      </a:moveTo>
                      <a:cubicBezTo>
                        <a:pt x="48" y="20"/>
                        <a:pt x="47" y="19"/>
                        <a:pt x="46" y="18"/>
                      </a:cubicBezTo>
                      <a:cubicBezTo>
                        <a:pt x="42" y="12"/>
                        <a:pt x="35" y="8"/>
                        <a:pt x="27" y="8"/>
                      </a:cubicBezTo>
                      <a:cubicBezTo>
                        <a:pt x="19" y="8"/>
                        <a:pt x="12" y="12"/>
                        <a:pt x="8" y="18"/>
                      </a:cubicBezTo>
                      <a:cubicBezTo>
                        <a:pt x="6" y="20"/>
                        <a:pt x="4" y="20"/>
                        <a:pt x="2" y="19"/>
                      </a:cubicBezTo>
                      <a:cubicBezTo>
                        <a:pt x="0" y="17"/>
                        <a:pt x="0" y="15"/>
                        <a:pt x="1" y="13"/>
                      </a:cubicBezTo>
                      <a:cubicBezTo>
                        <a:pt x="7" y="5"/>
                        <a:pt x="17" y="0"/>
                        <a:pt x="27" y="0"/>
                      </a:cubicBezTo>
                      <a:cubicBezTo>
                        <a:pt x="37" y="0"/>
                        <a:pt x="47" y="5"/>
                        <a:pt x="53" y="13"/>
                      </a:cubicBezTo>
                      <a:cubicBezTo>
                        <a:pt x="54" y="15"/>
                        <a:pt x="54" y="17"/>
                        <a:pt x="52" y="19"/>
                      </a:cubicBezTo>
                      <a:cubicBezTo>
                        <a:pt x="51" y="19"/>
                        <a:pt x="50" y="20"/>
                        <a:pt x="5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85800" fontAlgn="base">
                    <a:spcBef>
                      <a:spcPct val="0"/>
                    </a:spcBef>
                    <a:spcAft>
                      <a:spcPct val="0"/>
                    </a:spcAft>
                    <a:buClrTx/>
                  </a:pPr>
                  <a:endParaRPr sz="1350" kern="1200">
                    <a:latin typeface="Arial" panose="020B0604020202020204" pitchFamily="34" charset="0"/>
                    <a:ea typeface="宋体" panose="02010600030101010101" pitchFamily="2" charset="-122"/>
                    <a:cs typeface="+mn-cs"/>
                  </a:endParaRPr>
                </a:p>
              </p:txBody>
            </p:sp>
            <p:sp>
              <p:nvSpPr>
                <p:cNvPr id="66" name="Freeform: Shape 50"/>
                <p:cNvSpPr>
                  <a:spLocks/>
                </p:cNvSpPr>
                <p:nvPr/>
              </p:nvSpPr>
              <p:spPr bwMode="auto">
                <a:xfrm>
                  <a:off x="6289676" y="3660775"/>
                  <a:ext cx="260350" cy="69850"/>
                </a:xfrm>
                <a:custGeom>
                  <a:avLst/>
                  <a:gdLst>
                    <a:gd name="T0" fmla="*/ 4 w 98"/>
                    <a:gd name="T1" fmla="*/ 26 h 26"/>
                    <a:gd name="T2" fmla="*/ 1 w 98"/>
                    <a:gd name="T3" fmla="*/ 25 h 26"/>
                    <a:gd name="T4" fmla="*/ 2 w 98"/>
                    <a:gd name="T5" fmla="*/ 19 h 26"/>
                    <a:gd name="T6" fmla="*/ 49 w 98"/>
                    <a:gd name="T7" fmla="*/ 0 h 26"/>
                    <a:gd name="T8" fmla="*/ 96 w 98"/>
                    <a:gd name="T9" fmla="*/ 19 h 26"/>
                    <a:gd name="T10" fmla="*/ 97 w 98"/>
                    <a:gd name="T11" fmla="*/ 25 h 26"/>
                    <a:gd name="T12" fmla="*/ 91 w 98"/>
                    <a:gd name="T13" fmla="*/ 25 h 26"/>
                    <a:gd name="T14" fmla="*/ 49 w 98"/>
                    <a:gd name="T15" fmla="*/ 8 h 26"/>
                    <a:gd name="T16" fmla="*/ 7 w 98"/>
                    <a:gd name="T17" fmla="*/ 25 h 26"/>
                    <a:gd name="T18" fmla="*/ 4 w 98"/>
                    <a:gd name="T1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26">
                      <a:moveTo>
                        <a:pt x="4" y="26"/>
                      </a:moveTo>
                      <a:cubicBezTo>
                        <a:pt x="3" y="26"/>
                        <a:pt x="2" y="25"/>
                        <a:pt x="1" y="25"/>
                      </a:cubicBezTo>
                      <a:cubicBezTo>
                        <a:pt x="0" y="23"/>
                        <a:pt x="0" y="20"/>
                        <a:pt x="2" y="19"/>
                      </a:cubicBezTo>
                      <a:cubicBezTo>
                        <a:pt x="15" y="7"/>
                        <a:pt x="31" y="0"/>
                        <a:pt x="49" y="0"/>
                      </a:cubicBezTo>
                      <a:cubicBezTo>
                        <a:pt x="67" y="0"/>
                        <a:pt x="83" y="7"/>
                        <a:pt x="96" y="19"/>
                      </a:cubicBezTo>
                      <a:cubicBezTo>
                        <a:pt x="98" y="20"/>
                        <a:pt x="98" y="23"/>
                        <a:pt x="97" y="25"/>
                      </a:cubicBezTo>
                      <a:cubicBezTo>
                        <a:pt x="95" y="26"/>
                        <a:pt x="93" y="26"/>
                        <a:pt x="91" y="25"/>
                      </a:cubicBezTo>
                      <a:cubicBezTo>
                        <a:pt x="79" y="14"/>
                        <a:pt x="65" y="8"/>
                        <a:pt x="49" y="8"/>
                      </a:cubicBezTo>
                      <a:cubicBezTo>
                        <a:pt x="33" y="8"/>
                        <a:pt x="19" y="14"/>
                        <a:pt x="7" y="25"/>
                      </a:cubicBezTo>
                      <a:cubicBezTo>
                        <a:pt x="6" y="26"/>
                        <a:pt x="5" y="26"/>
                        <a:pt x="4"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85800" fontAlgn="base">
                    <a:spcBef>
                      <a:spcPct val="0"/>
                    </a:spcBef>
                    <a:spcAft>
                      <a:spcPct val="0"/>
                    </a:spcAft>
                    <a:buClrTx/>
                  </a:pPr>
                  <a:endParaRPr sz="1350" kern="1200">
                    <a:latin typeface="Arial" panose="020B0604020202020204" pitchFamily="34" charset="0"/>
                    <a:ea typeface="宋体" panose="02010600030101010101" pitchFamily="2" charset="-122"/>
                    <a:cs typeface="+mn-cs"/>
                  </a:endParaRPr>
                </a:p>
              </p:txBody>
            </p:sp>
            <p:sp>
              <p:nvSpPr>
                <p:cNvPr id="67" name="Freeform: Shape 51"/>
                <p:cNvSpPr>
                  <a:spLocks/>
                </p:cNvSpPr>
                <p:nvPr/>
              </p:nvSpPr>
              <p:spPr bwMode="auto">
                <a:xfrm>
                  <a:off x="6318251" y="3711575"/>
                  <a:ext cx="203200" cy="60325"/>
                </a:xfrm>
                <a:custGeom>
                  <a:avLst/>
                  <a:gdLst>
                    <a:gd name="T0" fmla="*/ 72 w 76"/>
                    <a:gd name="T1" fmla="*/ 22 h 23"/>
                    <a:gd name="T2" fmla="*/ 69 w 76"/>
                    <a:gd name="T3" fmla="*/ 21 h 23"/>
                    <a:gd name="T4" fmla="*/ 38 w 76"/>
                    <a:gd name="T5" fmla="*/ 8 h 23"/>
                    <a:gd name="T6" fmla="*/ 7 w 76"/>
                    <a:gd name="T7" fmla="*/ 21 h 23"/>
                    <a:gd name="T8" fmla="*/ 1 w 76"/>
                    <a:gd name="T9" fmla="*/ 21 h 23"/>
                    <a:gd name="T10" fmla="*/ 1 w 76"/>
                    <a:gd name="T11" fmla="*/ 15 h 23"/>
                    <a:gd name="T12" fmla="*/ 38 w 76"/>
                    <a:gd name="T13" fmla="*/ 0 h 23"/>
                    <a:gd name="T14" fmla="*/ 75 w 76"/>
                    <a:gd name="T15" fmla="*/ 15 h 23"/>
                    <a:gd name="T16" fmla="*/ 75 w 76"/>
                    <a:gd name="T17" fmla="*/ 21 h 23"/>
                    <a:gd name="T18" fmla="*/ 72 w 76"/>
                    <a:gd name="T19"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23">
                      <a:moveTo>
                        <a:pt x="72" y="22"/>
                      </a:moveTo>
                      <a:cubicBezTo>
                        <a:pt x="71" y="22"/>
                        <a:pt x="70" y="22"/>
                        <a:pt x="69" y="21"/>
                      </a:cubicBezTo>
                      <a:cubicBezTo>
                        <a:pt x="61" y="13"/>
                        <a:pt x="50" y="8"/>
                        <a:pt x="38" y="8"/>
                      </a:cubicBezTo>
                      <a:cubicBezTo>
                        <a:pt x="26" y="8"/>
                        <a:pt x="15" y="13"/>
                        <a:pt x="7" y="21"/>
                      </a:cubicBezTo>
                      <a:cubicBezTo>
                        <a:pt x="5" y="23"/>
                        <a:pt x="3" y="23"/>
                        <a:pt x="1" y="21"/>
                      </a:cubicBezTo>
                      <a:cubicBezTo>
                        <a:pt x="0" y="19"/>
                        <a:pt x="0" y="17"/>
                        <a:pt x="1" y="15"/>
                      </a:cubicBezTo>
                      <a:cubicBezTo>
                        <a:pt x="11" y="6"/>
                        <a:pt x="24" y="0"/>
                        <a:pt x="38" y="0"/>
                      </a:cubicBezTo>
                      <a:cubicBezTo>
                        <a:pt x="52" y="0"/>
                        <a:pt x="65" y="6"/>
                        <a:pt x="75" y="15"/>
                      </a:cubicBezTo>
                      <a:cubicBezTo>
                        <a:pt x="76" y="17"/>
                        <a:pt x="76" y="19"/>
                        <a:pt x="75" y="21"/>
                      </a:cubicBezTo>
                      <a:cubicBezTo>
                        <a:pt x="74" y="22"/>
                        <a:pt x="73" y="22"/>
                        <a:pt x="7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85800" fontAlgn="base">
                    <a:spcBef>
                      <a:spcPct val="0"/>
                    </a:spcBef>
                    <a:spcAft>
                      <a:spcPct val="0"/>
                    </a:spcAft>
                    <a:buClrTx/>
                  </a:pPr>
                  <a:endParaRPr sz="1350" kern="1200">
                    <a:latin typeface="Arial" panose="020B0604020202020204" pitchFamily="34" charset="0"/>
                    <a:ea typeface="宋体" panose="02010600030101010101" pitchFamily="2" charset="-122"/>
                    <a:cs typeface="+mn-cs"/>
                  </a:endParaRPr>
                </a:p>
              </p:txBody>
            </p:sp>
          </p:grpSp>
          <p:sp>
            <p:nvSpPr>
              <p:cNvPr id="40" name="TextBox 24"/>
              <p:cNvSpPr txBox="1"/>
              <p:nvPr/>
            </p:nvSpPr>
            <p:spPr>
              <a:xfrm>
                <a:off x="5717856" y="3544835"/>
                <a:ext cx="792205" cy="307777"/>
              </a:xfrm>
              <a:prstGeom prst="rect">
                <a:avLst/>
              </a:prstGeom>
              <a:noFill/>
            </p:spPr>
            <p:txBody>
              <a:bodyPr wrap="none">
                <a:normAutofit fontScale="92500" lnSpcReduction="10000"/>
              </a:bodyPr>
              <a:lstStyle/>
              <a:p>
                <a:pPr defTabSz="685800" fontAlgn="base">
                  <a:spcBef>
                    <a:spcPct val="0"/>
                  </a:spcBef>
                  <a:spcAft>
                    <a:spcPct val="0"/>
                  </a:spcAft>
                  <a:buClrTx/>
                </a:pPr>
                <a:r>
                  <a:rPr lang="en-AU" altLang="zh-CN" sz="1050" b="1" kern="1200" dirty="0">
                    <a:solidFill>
                      <a:srgbClr val="F0F0F0"/>
                    </a:solidFill>
                    <a:latin typeface="Arial" panose="020B0604020202020204" pitchFamily="34" charset="0"/>
                    <a:ea typeface="宋体" panose="02010600030101010101" pitchFamily="2" charset="-122"/>
                    <a:cs typeface="+mn-cs"/>
                  </a:rPr>
                  <a:t>Scrum</a:t>
                </a:r>
              </a:p>
            </p:txBody>
          </p:sp>
        </p:grpSp>
      </p:grpSp>
      <p:grpSp>
        <p:nvGrpSpPr>
          <p:cNvPr id="41" name="Group 25"/>
          <p:cNvGrpSpPr/>
          <p:nvPr/>
        </p:nvGrpSpPr>
        <p:grpSpPr>
          <a:xfrm>
            <a:off x="6496557" y="1995330"/>
            <a:ext cx="160735" cy="255985"/>
            <a:chOff x="9728201" y="1546225"/>
            <a:chExt cx="214313" cy="341313"/>
          </a:xfrm>
          <a:solidFill>
            <a:schemeClr val="accent2"/>
          </a:solidFill>
        </p:grpSpPr>
        <p:sp>
          <p:nvSpPr>
            <p:cNvPr id="60" name="Freeform: Shape 44"/>
            <p:cNvSpPr>
              <a:spLocks/>
            </p:cNvSpPr>
            <p:nvPr/>
          </p:nvSpPr>
          <p:spPr bwMode="auto">
            <a:xfrm>
              <a:off x="9728201" y="1546225"/>
              <a:ext cx="214313" cy="341313"/>
            </a:xfrm>
            <a:custGeom>
              <a:avLst/>
              <a:gdLst>
                <a:gd name="T0" fmla="*/ 68 w 80"/>
                <a:gd name="T1" fmla="*/ 0 h 128"/>
                <a:gd name="T2" fmla="*/ 11 w 80"/>
                <a:gd name="T3" fmla="*/ 0 h 128"/>
                <a:gd name="T4" fmla="*/ 0 w 80"/>
                <a:gd name="T5" fmla="*/ 11 h 128"/>
                <a:gd name="T6" fmla="*/ 0 w 80"/>
                <a:gd name="T7" fmla="*/ 116 h 128"/>
                <a:gd name="T8" fmla="*/ 11 w 80"/>
                <a:gd name="T9" fmla="*/ 128 h 128"/>
                <a:gd name="T10" fmla="*/ 68 w 80"/>
                <a:gd name="T11" fmla="*/ 128 h 128"/>
                <a:gd name="T12" fmla="*/ 80 w 80"/>
                <a:gd name="T13" fmla="*/ 116 h 128"/>
                <a:gd name="T14" fmla="*/ 80 w 80"/>
                <a:gd name="T15" fmla="*/ 11 h 128"/>
                <a:gd name="T16" fmla="*/ 68 w 80"/>
                <a:gd name="T17" fmla="*/ 0 h 128"/>
                <a:gd name="T18" fmla="*/ 72 w 80"/>
                <a:gd name="T19" fmla="*/ 116 h 128"/>
                <a:gd name="T20" fmla="*/ 68 w 80"/>
                <a:gd name="T21" fmla="*/ 120 h 128"/>
                <a:gd name="T22" fmla="*/ 11 w 80"/>
                <a:gd name="T23" fmla="*/ 120 h 128"/>
                <a:gd name="T24" fmla="*/ 8 w 80"/>
                <a:gd name="T25" fmla="*/ 116 h 128"/>
                <a:gd name="T26" fmla="*/ 8 w 80"/>
                <a:gd name="T27" fmla="*/ 11 h 128"/>
                <a:gd name="T28" fmla="*/ 11 w 80"/>
                <a:gd name="T29" fmla="*/ 8 h 128"/>
                <a:gd name="T30" fmla="*/ 68 w 80"/>
                <a:gd name="T31" fmla="*/ 8 h 128"/>
                <a:gd name="T32" fmla="*/ 72 w 80"/>
                <a:gd name="T33" fmla="*/ 11 h 128"/>
                <a:gd name="T34" fmla="*/ 72 w 80"/>
                <a:gd name="T35"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128">
                  <a:moveTo>
                    <a:pt x="68" y="0"/>
                  </a:moveTo>
                  <a:cubicBezTo>
                    <a:pt x="11" y="0"/>
                    <a:pt x="11" y="0"/>
                    <a:pt x="11" y="0"/>
                  </a:cubicBezTo>
                  <a:cubicBezTo>
                    <a:pt x="5" y="0"/>
                    <a:pt x="0" y="5"/>
                    <a:pt x="0" y="11"/>
                  </a:cubicBezTo>
                  <a:cubicBezTo>
                    <a:pt x="0" y="116"/>
                    <a:pt x="0" y="116"/>
                    <a:pt x="0" y="116"/>
                  </a:cubicBezTo>
                  <a:cubicBezTo>
                    <a:pt x="0" y="123"/>
                    <a:pt x="5" y="128"/>
                    <a:pt x="11" y="128"/>
                  </a:cubicBezTo>
                  <a:cubicBezTo>
                    <a:pt x="68" y="128"/>
                    <a:pt x="68" y="128"/>
                    <a:pt x="68" y="128"/>
                  </a:cubicBezTo>
                  <a:cubicBezTo>
                    <a:pt x="75" y="128"/>
                    <a:pt x="80" y="123"/>
                    <a:pt x="80" y="116"/>
                  </a:cubicBezTo>
                  <a:cubicBezTo>
                    <a:pt x="80" y="11"/>
                    <a:pt x="80" y="11"/>
                    <a:pt x="80" y="11"/>
                  </a:cubicBezTo>
                  <a:cubicBezTo>
                    <a:pt x="80" y="5"/>
                    <a:pt x="75" y="0"/>
                    <a:pt x="68" y="0"/>
                  </a:cubicBezTo>
                  <a:close/>
                  <a:moveTo>
                    <a:pt x="72" y="116"/>
                  </a:moveTo>
                  <a:cubicBezTo>
                    <a:pt x="72" y="118"/>
                    <a:pt x="70" y="120"/>
                    <a:pt x="68" y="120"/>
                  </a:cubicBezTo>
                  <a:cubicBezTo>
                    <a:pt x="11" y="120"/>
                    <a:pt x="11" y="120"/>
                    <a:pt x="11" y="120"/>
                  </a:cubicBezTo>
                  <a:cubicBezTo>
                    <a:pt x="9" y="120"/>
                    <a:pt x="8" y="118"/>
                    <a:pt x="8" y="116"/>
                  </a:cubicBezTo>
                  <a:cubicBezTo>
                    <a:pt x="8" y="11"/>
                    <a:pt x="8" y="11"/>
                    <a:pt x="8" y="11"/>
                  </a:cubicBezTo>
                  <a:cubicBezTo>
                    <a:pt x="8" y="9"/>
                    <a:pt x="9" y="8"/>
                    <a:pt x="11" y="8"/>
                  </a:cubicBezTo>
                  <a:cubicBezTo>
                    <a:pt x="68" y="8"/>
                    <a:pt x="68" y="8"/>
                    <a:pt x="68" y="8"/>
                  </a:cubicBezTo>
                  <a:cubicBezTo>
                    <a:pt x="70" y="8"/>
                    <a:pt x="72" y="9"/>
                    <a:pt x="72" y="11"/>
                  </a:cubicBezTo>
                  <a:lnTo>
                    <a:pt x="72"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85800" fontAlgn="base">
                <a:spcBef>
                  <a:spcPct val="0"/>
                </a:spcBef>
                <a:spcAft>
                  <a:spcPct val="0"/>
                </a:spcAft>
                <a:buClrTx/>
              </a:pPr>
              <a:endParaRPr sz="1350" kern="1200">
                <a:latin typeface="Arial" panose="020B0604020202020204" pitchFamily="34" charset="0"/>
                <a:ea typeface="宋体" panose="02010600030101010101" pitchFamily="2" charset="-122"/>
                <a:cs typeface="+mn-cs"/>
              </a:endParaRPr>
            </a:p>
          </p:txBody>
        </p:sp>
        <p:sp>
          <p:nvSpPr>
            <p:cNvPr id="61" name="Freeform: Shape 45"/>
            <p:cNvSpPr>
              <a:spLocks/>
            </p:cNvSpPr>
            <p:nvPr/>
          </p:nvSpPr>
          <p:spPr bwMode="auto">
            <a:xfrm>
              <a:off x="9771064" y="1600200"/>
              <a:ext cx="128588" cy="223838"/>
            </a:xfrm>
            <a:custGeom>
              <a:avLst/>
              <a:gdLst>
                <a:gd name="T0" fmla="*/ 40 w 48"/>
                <a:gd name="T1" fmla="*/ 0 h 84"/>
                <a:gd name="T2" fmla="*/ 7 w 48"/>
                <a:gd name="T3" fmla="*/ 0 h 84"/>
                <a:gd name="T4" fmla="*/ 7 w 48"/>
                <a:gd name="T5" fmla="*/ 0 h 84"/>
                <a:gd name="T6" fmla="*/ 7 w 48"/>
                <a:gd name="T7" fmla="*/ 0 h 84"/>
                <a:gd name="T8" fmla="*/ 0 w 48"/>
                <a:gd name="T9" fmla="*/ 7 h 84"/>
                <a:gd name="T10" fmla="*/ 0 w 48"/>
                <a:gd name="T11" fmla="*/ 76 h 84"/>
                <a:gd name="T12" fmla="*/ 7 w 48"/>
                <a:gd name="T13" fmla="*/ 84 h 84"/>
                <a:gd name="T14" fmla="*/ 40 w 48"/>
                <a:gd name="T15" fmla="*/ 84 h 84"/>
                <a:gd name="T16" fmla="*/ 48 w 48"/>
                <a:gd name="T17" fmla="*/ 76 h 84"/>
                <a:gd name="T18" fmla="*/ 48 w 48"/>
                <a:gd name="T19" fmla="*/ 7 h 84"/>
                <a:gd name="T20" fmla="*/ 40 w 48"/>
                <a:gd name="T21" fmla="*/ 0 h 84"/>
                <a:gd name="T22" fmla="*/ 44 w 48"/>
                <a:gd name="T23" fmla="*/ 76 h 84"/>
                <a:gd name="T24" fmla="*/ 40 w 48"/>
                <a:gd name="T25" fmla="*/ 80 h 84"/>
                <a:gd name="T26" fmla="*/ 7 w 48"/>
                <a:gd name="T27" fmla="*/ 80 h 84"/>
                <a:gd name="T28" fmla="*/ 4 w 48"/>
                <a:gd name="T29" fmla="*/ 76 h 84"/>
                <a:gd name="T30" fmla="*/ 4 w 48"/>
                <a:gd name="T31" fmla="*/ 7 h 84"/>
                <a:gd name="T32" fmla="*/ 7 w 48"/>
                <a:gd name="T33" fmla="*/ 4 h 84"/>
                <a:gd name="T34" fmla="*/ 40 w 48"/>
                <a:gd name="T35" fmla="*/ 4 h 84"/>
                <a:gd name="T36" fmla="*/ 44 w 48"/>
                <a:gd name="T37" fmla="*/ 7 h 84"/>
                <a:gd name="T38" fmla="*/ 44 w 48"/>
                <a:gd name="T39" fmla="*/ 7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84">
                  <a:moveTo>
                    <a:pt x="40" y="0"/>
                  </a:moveTo>
                  <a:cubicBezTo>
                    <a:pt x="7" y="0"/>
                    <a:pt x="7" y="0"/>
                    <a:pt x="7" y="0"/>
                  </a:cubicBezTo>
                  <a:cubicBezTo>
                    <a:pt x="7" y="0"/>
                    <a:pt x="7" y="0"/>
                    <a:pt x="7" y="0"/>
                  </a:cubicBezTo>
                  <a:cubicBezTo>
                    <a:pt x="7" y="0"/>
                    <a:pt x="7" y="0"/>
                    <a:pt x="7" y="0"/>
                  </a:cubicBezTo>
                  <a:cubicBezTo>
                    <a:pt x="3" y="0"/>
                    <a:pt x="0" y="3"/>
                    <a:pt x="0" y="7"/>
                  </a:cubicBezTo>
                  <a:cubicBezTo>
                    <a:pt x="0" y="76"/>
                    <a:pt x="0" y="76"/>
                    <a:pt x="0" y="76"/>
                  </a:cubicBezTo>
                  <a:cubicBezTo>
                    <a:pt x="0" y="80"/>
                    <a:pt x="3" y="84"/>
                    <a:pt x="7" y="84"/>
                  </a:cubicBezTo>
                  <a:cubicBezTo>
                    <a:pt x="40" y="84"/>
                    <a:pt x="40" y="84"/>
                    <a:pt x="40" y="84"/>
                  </a:cubicBezTo>
                  <a:cubicBezTo>
                    <a:pt x="44" y="84"/>
                    <a:pt x="48" y="80"/>
                    <a:pt x="48" y="76"/>
                  </a:cubicBezTo>
                  <a:cubicBezTo>
                    <a:pt x="48" y="7"/>
                    <a:pt x="48" y="7"/>
                    <a:pt x="48" y="7"/>
                  </a:cubicBezTo>
                  <a:cubicBezTo>
                    <a:pt x="48" y="3"/>
                    <a:pt x="44" y="0"/>
                    <a:pt x="40" y="0"/>
                  </a:cubicBezTo>
                  <a:close/>
                  <a:moveTo>
                    <a:pt x="44" y="76"/>
                  </a:moveTo>
                  <a:cubicBezTo>
                    <a:pt x="44" y="78"/>
                    <a:pt x="42" y="80"/>
                    <a:pt x="40" y="80"/>
                  </a:cubicBezTo>
                  <a:cubicBezTo>
                    <a:pt x="7" y="80"/>
                    <a:pt x="7" y="80"/>
                    <a:pt x="7" y="80"/>
                  </a:cubicBezTo>
                  <a:cubicBezTo>
                    <a:pt x="5" y="80"/>
                    <a:pt x="4" y="78"/>
                    <a:pt x="4" y="76"/>
                  </a:cubicBezTo>
                  <a:cubicBezTo>
                    <a:pt x="4" y="7"/>
                    <a:pt x="4" y="7"/>
                    <a:pt x="4" y="7"/>
                  </a:cubicBezTo>
                  <a:cubicBezTo>
                    <a:pt x="4" y="5"/>
                    <a:pt x="5" y="4"/>
                    <a:pt x="7" y="4"/>
                  </a:cubicBezTo>
                  <a:cubicBezTo>
                    <a:pt x="40" y="4"/>
                    <a:pt x="40" y="4"/>
                    <a:pt x="40" y="4"/>
                  </a:cubicBezTo>
                  <a:cubicBezTo>
                    <a:pt x="42" y="4"/>
                    <a:pt x="44" y="5"/>
                    <a:pt x="44" y="7"/>
                  </a:cubicBezTo>
                  <a:lnTo>
                    <a:pt x="44"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85800" fontAlgn="base">
                <a:spcBef>
                  <a:spcPct val="0"/>
                </a:spcBef>
                <a:spcAft>
                  <a:spcPct val="0"/>
                </a:spcAft>
                <a:buClrTx/>
              </a:pPr>
              <a:endParaRPr sz="1350" kern="1200">
                <a:latin typeface="Arial" panose="020B0604020202020204" pitchFamily="34" charset="0"/>
                <a:ea typeface="宋体" panose="02010600030101010101" pitchFamily="2" charset="-122"/>
                <a:cs typeface="+mn-cs"/>
              </a:endParaRPr>
            </a:p>
          </p:txBody>
        </p:sp>
        <p:sp>
          <p:nvSpPr>
            <p:cNvPr id="62" name="Freeform: Shape 46"/>
            <p:cNvSpPr>
              <a:spLocks/>
            </p:cNvSpPr>
            <p:nvPr/>
          </p:nvSpPr>
          <p:spPr bwMode="auto">
            <a:xfrm>
              <a:off x="9813926" y="1577975"/>
              <a:ext cx="42863" cy="11113"/>
            </a:xfrm>
            <a:custGeom>
              <a:avLst/>
              <a:gdLst>
                <a:gd name="T0" fmla="*/ 2 w 16"/>
                <a:gd name="T1" fmla="*/ 4 h 4"/>
                <a:gd name="T2" fmla="*/ 14 w 16"/>
                <a:gd name="T3" fmla="*/ 4 h 4"/>
                <a:gd name="T4" fmla="*/ 16 w 16"/>
                <a:gd name="T5" fmla="*/ 2 h 4"/>
                <a:gd name="T6" fmla="*/ 14 w 16"/>
                <a:gd name="T7" fmla="*/ 0 h 4"/>
                <a:gd name="T8" fmla="*/ 2 w 16"/>
                <a:gd name="T9" fmla="*/ 0 h 4"/>
                <a:gd name="T10" fmla="*/ 0 w 16"/>
                <a:gd name="T11" fmla="*/ 2 h 4"/>
                <a:gd name="T12" fmla="*/ 2 w 1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2" y="4"/>
                  </a:moveTo>
                  <a:cubicBezTo>
                    <a:pt x="14" y="4"/>
                    <a:pt x="14" y="4"/>
                    <a:pt x="14" y="4"/>
                  </a:cubicBezTo>
                  <a:cubicBezTo>
                    <a:pt x="15" y="4"/>
                    <a:pt x="16" y="3"/>
                    <a:pt x="16" y="2"/>
                  </a:cubicBezTo>
                  <a:cubicBezTo>
                    <a:pt x="16" y="1"/>
                    <a:pt x="15" y="0"/>
                    <a:pt x="14"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85800" fontAlgn="base">
                <a:spcBef>
                  <a:spcPct val="0"/>
                </a:spcBef>
                <a:spcAft>
                  <a:spcPct val="0"/>
                </a:spcAft>
                <a:buClrTx/>
              </a:pPr>
              <a:endParaRPr sz="1350" kern="1200">
                <a:latin typeface="Arial" panose="020B0604020202020204" pitchFamily="34" charset="0"/>
                <a:ea typeface="宋体" panose="02010600030101010101" pitchFamily="2" charset="-122"/>
                <a:cs typeface="+mn-cs"/>
              </a:endParaRPr>
            </a:p>
          </p:txBody>
        </p:sp>
        <p:sp>
          <p:nvSpPr>
            <p:cNvPr id="63" name="Oval 47"/>
            <p:cNvSpPr>
              <a:spLocks/>
            </p:cNvSpPr>
            <p:nvPr/>
          </p:nvSpPr>
          <p:spPr bwMode="auto">
            <a:xfrm>
              <a:off x="9825039" y="1835150"/>
              <a:ext cx="20638" cy="206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85800" fontAlgn="base">
                <a:spcBef>
                  <a:spcPct val="0"/>
                </a:spcBef>
                <a:spcAft>
                  <a:spcPct val="0"/>
                </a:spcAft>
                <a:buClrTx/>
              </a:pPr>
              <a:endParaRPr sz="1350" kern="1200">
                <a:latin typeface="Arial" panose="020B0604020202020204" pitchFamily="34" charset="0"/>
                <a:ea typeface="宋体" panose="02010600030101010101" pitchFamily="2" charset="-122"/>
                <a:cs typeface="+mn-cs"/>
              </a:endParaRPr>
            </a:p>
          </p:txBody>
        </p:sp>
      </p:grpSp>
      <p:grpSp>
        <p:nvGrpSpPr>
          <p:cNvPr id="42" name="Group 26"/>
          <p:cNvGrpSpPr/>
          <p:nvPr/>
        </p:nvGrpSpPr>
        <p:grpSpPr>
          <a:xfrm>
            <a:off x="2592501" y="1861979"/>
            <a:ext cx="191691" cy="255985"/>
            <a:chOff x="10390189" y="1546225"/>
            <a:chExt cx="255588" cy="341313"/>
          </a:xfrm>
          <a:solidFill>
            <a:schemeClr val="accent3"/>
          </a:solidFill>
        </p:grpSpPr>
        <p:sp>
          <p:nvSpPr>
            <p:cNvPr id="57" name="Freeform: Shape 41"/>
            <p:cNvSpPr>
              <a:spLocks/>
            </p:cNvSpPr>
            <p:nvPr/>
          </p:nvSpPr>
          <p:spPr bwMode="auto">
            <a:xfrm>
              <a:off x="10390189" y="1546225"/>
              <a:ext cx="255588" cy="341313"/>
            </a:xfrm>
            <a:custGeom>
              <a:avLst/>
              <a:gdLst>
                <a:gd name="T0" fmla="*/ 85 w 96"/>
                <a:gd name="T1" fmla="*/ 8 h 128"/>
                <a:gd name="T2" fmla="*/ 88 w 96"/>
                <a:gd name="T3" fmla="*/ 11 h 128"/>
                <a:gd name="T4" fmla="*/ 88 w 96"/>
                <a:gd name="T5" fmla="*/ 117 h 128"/>
                <a:gd name="T6" fmla="*/ 85 w 96"/>
                <a:gd name="T7" fmla="*/ 120 h 128"/>
                <a:gd name="T8" fmla="*/ 11 w 96"/>
                <a:gd name="T9" fmla="*/ 120 h 128"/>
                <a:gd name="T10" fmla="*/ 8 w 96"/>
                <a:gd name="T11" fmla="*/ 117 h 128"/>
                <a:gd name="T12" fmla="*/ 8 w 96"/>
                <a:gd name="T13" fmla="*/ 11 h 128"/>
                <a:gd name="T14" fmla="*/ 11 w 96"/>
                <a:gd name="T15" fmla="*/ 8 h 128"/>
                <a:gd name="T16" fmla="*/ 85 w 96"/>
                <a:gd name="T17" fmla="*/ 8 h 128"/>
                <a:gd name="T18" fmla="*/ 85 w 96"/>
                <a:gd name="T19" fmla="*/ 0 h 128"/>
                <a:gd name="T20" fmla="*/ 11 w 96"/>
                <a:gd name="T21" fmla="*/ 0 h 128"/>
                <a:gd name="T22" fmla="*/ 0 w 96"/>
                <a:gd name="T23" fmla="*/ 11 h 128"/>
                <a:gd name="T24" fmla="*/ 0 w 96"/>
                <a:gd name="T25" fmla="*/ 117 h 128"/>
                <a:gd name="T26" fmla="*/ 11 w 96"/>
                <a:gd name="T27" fmla="*/ 128 h 128"/>
                <a:gd name="T28" fmla="*/ 85 w 96"/>
                <a:gd name="T29" fmla="*/ 128 h 128"/>
                <a:gd name="T30" fmla="*/ 96 w 96"/>
                <a:gd name="T31" fmla="*/ 117 h 128"/>
                <a:gd name="T32" fmla="*/ 96 w 96"/>
                <a:gd name="T33" fmla="*/ 11 h 128"/>
                <a:gd name="T34" fmla="*/ 85 w 96"/>
                <a:gd name="T35"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28">
                  <a:moveTo>
                    <a:pt x="85" y="8"/>
                  </a:moveTo>
                  <a:cubicBezTo>
                    <a:pt x="86" y="8"/>
                    <a:pt x="88" y="9"/>
                    <a:pt x="88" y="11"/>
                  </a:cubicBezTo>
                  <a:cubicBezTo>
                    <a:pt x="88" y="117"/>
                    <a:pt x="88" y="117"/>
                    <a:pt x="88" y="117"/>
                  </a:cubicBezTo>
                  <a:cubicBezTo>
                    <a:pt x="88" y="118"/>
                    <a:pt x="86" y="120"/>
                    <a:pt x="85" y="120"/>
                  </a:cubicBezTo>
                  <a:cubicBezTo>
                    <a:pt x="11" y="120"/>
                    <a:pt x="11" y="120"/>
                    <a:pt x="11" y="120"/>
                  </a:cubicBezTo>
                  <a:cubicBezTo>
                    <a:pt x="9" y="120"/>
                    <a:pt x="8" y="118"/>
                    <a:pt x="8" y="117"/>
                  </a:cubicBezTo>
                  <a:cubicBezTo>
                    <a:pt x="8" y="11"/>
                    <a:pt x="8" y="11"/>
                    <a:pt x="8" y="11"/>
                  </a:cubicBezTo>
                  <a:cubicBezTo>
                    <a:pt x="8" y="9"/>
                    <a:pt x="9" y="8"/>
                    <a:pt x="11" y="8"/>
                  </a:cubicBezTo>
                  <a:cubicBezTo>
                    <a:pt x="85" y="8"/>
                    <a:pt x="85" y="8"/>
                    <a:pt x="85" y="8"/>
                  </a:cubicBezTo>
                  <a:moveTo>
                    <a:pt x="85" y="0"/>
                  </a:moveTo>
                  <a:cubicBezTo>
                    <a:pt x="11" y="0"/>
                    <a:pt x="11" y="0"/>
                    <a:pt x="11" y="0"/>
                  </a:cubicBezTo>
                  <a:cubicBezTo>
                    <a:pt x="5" y="0"/>
                    <a:pt x="0" y="5"/>
                    <a:pt x="0" y="11"/>
                  </a:cubicBezTo>
                  <a:cubicBezTo>
                    <a:pt x="0" y="117"/>
                    <a:pt x="0" y="117"/>
                    <a:pt x="0" y="117"/>
                  </a:cubicBezTo>
                  <a:cubicBezTo>
                    <a:pt x="0" y="123"/>
                    <a:pt x="5" y="128"/>
                    <a:pt x="11" y="128"/>
                  </a:cubicBezTo>
                  <a:cubicBezTo>
                    <a:pt x="85" y="128"/>
                    <a:pt x="85" y="128"/>
                    <a:pt x="85" y="128"/>
                  </a:cubicBezTo>
                  <a:cubicBezTo>
                    <a:pt x="91" y="128"/>
                    <a:pt x="96" y="123"/>
                    <a:pt x="96" y="117"/>
                  </a:cubicBezTo>
                  <a:cubicBezTo>
                    <a:pt x="96" y="11"/>
                    <a:pt x="96" y="11"/>
                    <a:pt x="96" y="11"/>
                  </a:cubicBezTo>
                  <a:cubicBezTo>
                    <a:pt x="96" y="5"/>
                    <a:pt x="91" y="0"/>
                    <a:pt x="8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85800" fontAlgn="base">
                <a:spcBef>
                  <a:spcPct val="0"/>
                </a:spcBef>
                <a:spcAft>
                  <a:spcPct val="0"/>
                </a:spcAft>
                <a:buClrTx/>
              </a:pPr>
              <a:endParaRPr sz="1350" kern="1200">
                <a:latin typeface="Arial" panose="020B0604020202020204" pitchFamily="34" charset="0"/>
                <a:ea typeface="宋体" panose="02010600030101010101" pitchFamily="2" charset="-122"/>
                <a:cs typeface="+mn-cs"/>
              </a:endParaRPr>
            </a:p>
          </p:txBody>
        </p:sp>
        <p:sp>
          <p:nvSpPr>
            <p:cNvPr id="58" name="Freeform: Shape 42"/>
            <p:cNvSpPr>
              <a:spLocks/>
            </p:cNvSpPr>
            <p:nvPr/>
          </p:nvSpPr>
          <p:spPr bwMode="auto">
            <a:xfrm>
              <a:off x="10433051" y="1589088"/>
              <a:ext cx="169863" cy="234950"/>
            </a:xfrm>
            <a:custGeom>
              <a:avLst/>
              <a:gdLst>
                <a:gd name="T0" fmla="*/ 57 w 64"/>
                <a:gd name="T1" fmla="*/ 4 h 88"/>
                <a:gd name="T2" fmla="*/ 60 w 64"/>
                <a:gd name="T3" fmla="*/ 7 h 88"/>
                <a:gd name="T4" fmla="*/ 60 w 64"/>
                <a:gd name="T5" fmla="*/ 81 h 88"/>
                <a:gd name="T6" fmla="*/ 57 w 64"/>
                <a:gd name="T7" fmla="*/ 84 h 88"/>
                <a:gd name="T8" fmla="*/ 7 w 64"/>
                <a:gd name="T9" fmla="*/ 84 h 88"/>
                <a:gd name="T10" fmla="*/ 4 w 64"/>
                <a:gd name="T11" fmla="*/ 81 h 88"/>
                <a:gd name="T12" fmla="*/ 4 w 64"/>
                <a:gd name="T13" fmla="*/ 7 h 88"/>
                <a:gd name="T14" fmla="*/ 7 w 64"/>
                <a:gd name="T15" fmla="*/ 4 h 88"/>
                <a:gd name="T16" fmla="*/ 57 w 64"/>
                <a:gd name="T17" fmla="*/ 4 h 88"/>
                <a:gd name="T18" fmla="*/ 57 w 64"/>
                <a:gd name="T19" fmla="*/ 0 h 88"/>
                <a:gd name="T20" fmla="*/ 7 w 64"/>
                <a:gd name="T21" fmla="*/ 0 h 88"/>
                <a:gd name="T22" fmla="*/ 0 w 64"/>
                <a:gd name="T23" fmla="*/ 7 h 88"/>
                <a:gd name="T24" fmla="*/ 0 w 64"/>
                <a:gd name="T25" fmla="*/ 81 h 88"/>
                <a:gd name="T26" fmla="*/ 7 w 64"/>
                <a:gd name="T27" fmla="*/ 88 h 88"/>
                <a:gd name="T28" fmla="*/ 57 w 64"/>
                <a:gd name="T29" fmla="*/ 88 h 88"/>
                <a:gd name="T30" fmla="*/ 64 w 64"/>
                <a:gd name="T31" fmla="*/ 81 h 88"/>
                <a:gd name="T32" fmla="*/ 64 w 64"/>
                <a:gd name="T33" fmla="*/ 7 h 88"/>
                <a:gd name="T34" fmla="*/ 57 w 64"/>
                <a:gd name="T3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88">
                  <a:moveTo>
                    <a:pt x="57" y="4"/>
                  </a:moveTo>
                  <a:cubicBezTo>
                    <a:pt x="58" y="4"/>
                    <a:pt x="60" y="5"/>
                    <a:pt x="60" y="7"/>
                  </a:cubicBezTo>
                  <a:cubicBezTo>
                    <a:pt x="60" y="81"/>
                    <a:pt x="60" y="81"/>
                    <a:pt x="60" y="81"/>
                  </a:cubicBezTo>
                  <a:cubicBezTo>
                    <a:pt x="60" y="82"/>
                    <a:pt x="58" y="84"/>
                    <a:pt x="57" y="84"/>
                  </a:cubicBezTo>
                  <a:cubicBezTo>
                    <a:pt x="7" y="84"/>
                    <a:pt x="7" y="84"/>
                    <a:pt x="7" y="84"/>
                  </a:cubicBezTo>
                  <a:cubicBezTo>
                    <a:pt x="5" y="84"/>
                    <a:pt x="4" y="82"/>
                    <a:pt x="4" y="81"/>
                  </a:cubicBezTo>
                  <a:cubicBezTo>
                    <a:pt x="4" y="7"/>
                    <a:pt x="4" y="7"/>
                    <a:pt x="4" y="7"/>
                  </a:cubicBezTo>
                  <a:cubicBezTo>
                    <a:pt x="4" y="5"/>
                    <a:pt x="5" y="4"/>
                    <a:pt x="7" y="4"/>
                  </a:cubicBezTo>
                  <a:cubicBezTo>
                    <a:pt x="57" y="4"/>
                    <a:pt x="57" y="4"/>
                    <a:pt x="57" y="4"/>
                  </a:cubicBezTo>
                  <a:moveTo>
                    <a:pt x="57" y="0"/>
                  </a:moveTo>
                  <a:cubicBezTo>
                    <a:pt x="7" y="0"/>
                    <a:pt x="7" y="0"/>
                    <a:pt x="7" y="0"/>
                  </a:cubicBezTo>
                  <a:cubicBezTo>
                    <a:pt x="3" y="0"/>
                    <a:pt x="0" y="3"/>
                    <a:pt x="0" y="7"/>
                  </a:cubicBezTo>
                  <a:cubicBezTo>
                    <a:pt x="0" y="81"/>
                    <a:pt x="0" y="81"/>
                    <a:pt x="0" y="81"/>
                  </a:cubicBezTo>
                  <a:cubicBezTo>
                    <a:pt x="0" y="85"/>
                    <a:pt x="3" y="88"/>
                    <a:pt x="7" y="88"/>
                  </a:cubicBezTo>
                  <a:cubicBezTo>
                    <a:pt x="57" y="88"/>
                    <a:pt x="57" y="88"/>
                    <a:pt x="57" y="88"/>
                  </a:cubicBezTo>
                  <a:cubicBezTo>
                    <a:pt x="61" y="88"/>
                    <a:pt x="64" y="85"/>
                    <a:pt x="64" y="81"/>
                  </a:cubicBezTo>
                  <a:cubicBezTo>
                    <a:pt x="64" y="7"/>
                    <a:pt x="64" y="7"/>
                    <a:pt x="64" y="7"/>
                  </a:cubicBezTo>
                  <a:cubicBezTo>
                    <a:pt x="64" y="3"/>
                    <a:pt x="61" y="0"/>
                    <a:pt x="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85800" fontAlgn="base">
                <a:spcBef>
                  <a:spcPct val="0"/>
                </a:spcBef>
                <a:spcAft>
                  <a:spcPct val="0"/>
                </a:spcAft>
                <a:buClrTx/>
              </a:pPr>
              <a:endParaRPr sz="1350" kern="1200">
                <a:latin typeface="Arial" panose="020B0604020202020204" pitchFamily="34" charset="0"/>
                <a:ea typeface="宋体" panose="02010600030101010101" pitchFamily="2" charset="-122"/>
                <a:cs typeface="+mn-cs"/>
              </a:endParaRPr>
            </a:p>
          </p:txBody>
        </p:sp>
        <p:sp>
          <p:nvSpPr>
            <p:cNvPr id="59" name="Oval 43"/>
            <p:cNvSpPr>
              <a:spLocks/>
            </p:cNvSpPr>
            <p:nvPr/>
          </p:nvSpPr>
          <p:spPr bwMode="auto">
            <a:xfrm>
              <a:off x="10507664" y="1835150"/>
              <a:ext cx="20638" cy="206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85800" fontAlgn="base">
                <a:spcBef>
                  <a:spcPct val="0"/>
                </a:spcBef>
                <a:spcAft>
                  <a:spcPct val="0"/>
                </a:spcAft>
                <a:buClrTx/>
              </a:pPr>
              <a:endParaRPr sz="1350" kern="1200">
                <a:latin typeface="Arial" panose="020B0604020202020204" pitchFamily="34" charset="0"/>
                <a:ea typeface="宋体" panose="02010600030101010101" pitchFamily="2" charset="-122"/>
                <a:cs typeface="+mn-cs"/>
              </a:endParaRPr>
            </a:p>
          </p:txBody>
        </p:sp>
      </p:grpSp>
      <p:grpSp>
        <p:nvGrpSpPr>
          <p:cNvPr id="43" name="Group 27"/>
          <p:cNvGrpSpPr/>
          <p:nvPr/>
        </p:nvGrpSpPr>
        <p:grpSpPr>
          <a:xfrm>
            <a:off x="5365377" y="2115228"/>
            <a:ext cx="1004181" cy="487174"/>
            <a:chOff x="7068492" y="2332624"/>
            <a:chExt cx="1338908" cy="649565"/>
          </a:xfrm>
        </p:grpSpPr>
        <p:cxnSp>
          <p:nvCxnSpPr>
            <p:cNvPr id="55" name="Straight Connector 39"/>
            <p:cNvCxnSpPr/>
            <p:nvPr/>
          </p:nvCxnSpPr>
          <p:spPr>
            <a:xfrm flipV="1">
              <a:off x="7068492" y="2336800"/>
              <a:ext cx="640808" cy="645389"/>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Straight Connector 40"/>
            <p:cNvCxnSpPr/>
            <p:nvPr/>
          </p:nvCxnSpPr>
          <p:spPr>
            <a:xfrm>
              <a:off x="7710671" y="2332624"/>
              <a:ext cx="696729" cy="0"/>
            </a:xfrm>
            <a:prstGeom prst="line">
              <a:avLst/>
            </a:prstGeom>
            <a:ln w="19050">
              <a:solidFill>
                <a:schemeClr val="accent2"/>
              </a:solidFill>
              <a:tailEnd type="diamond"/>
            </a:ln>
          </p:spPr>
          <p:style>
            <a:lnRef idx="1">
              <a:schemeClr val="accent1"/>
            </a:lnRef>
            <a:fillRef idx="0">
              <a:schemeClr val="accent1"/>
            </a:fillRef>
            <a:effectRef idx="0">
              <a:schemeClr val="accent1"/>
            </a:effectRef>
            <a:fontRef idx="minor">
              <a:schemeClr val="tx1"/>
            </a:fontRef>
          </p:style>
        </p:cxnSp>
      </p:grpSp>
      <p:grpSp>
        <p:nvGrpSpPr>
          <p:cNvPr id="44" name="Group 28"/>
          <p:cNvGrpSpPr/>
          <p:nvPr/>
        </p:nvGrpSpPr>
        <p:grpSpPr>
          <a:xfrm>
            <a:off x="2896108" y="1978660"/>
            <a:ext cx="893367" cy="399905"/>
            <a:chOff x="3776133" y="2150533"/>
            <a:chExt cx="1191156" cy="533206"/>
          </a:xfrm>
        </p:grpSpPr>
        <p:cxnSp>
          <p:nvCxnSpPr>
            <p:cNvPr id="53" name="Straight Connector 37"/>
            <p:cNvCxnSpPr/>
            <p:nvPr/>
          </p:nvCxnSpPr>
          <p:spPr>
            <a:xfrm flipH="1" flipV="1">
              <a:off x="4437866" y="2150533"/>
              <a:ext cx="529423" cy="533206"/>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4" name="Straight Connector 38"/>
            <p:cNvCxnSpPr/>
            <p:nvPr/>
          </p:nvCxnSpPr>
          <p:spPr>
            <a:xfrm flipH="1">
              <a:off x="3776133" y="2162507"/>
              <a:ext cx="659714" cy="0"/>
            </a:xfrm>
            <a:prstGeom prst="line">
              <a:avLst/>
            </a:prstGeom>
            <a:ln w="19050">
              <a:solidFill>
                <a:schemeClr val="accent3"/>
              </a:solidFill>
              <a:tailEnd type="diamond"/>
            </a:ln>
          </p:spPr>
          <p:style>
            <a:lnRef idx="1">
              <a:schemeClr val="accent1"/>
            </a:lnRef>
            <a:fillRef idx="0">
              <a:schemeClr val="accent1"/>
            </a:fillRef>
            <a:effectRef idx="0">
              <a:schemeClr val="accent1"/>
            </a:effectRef>
            <a:fontRef idx="minor">
              <a:schemeClr val="tx1"/>
            </a:fontRef>
          </p:style>
        </p:cxnSp>
      </p:grpSp>
      <p:grpSp>
        <p:nvGrpSpPr>
          <p:cNvPr id="45" name="Group 29"/>
          <p:cNvGrpSpPr/>
          <p:nvPr/>
        </p:nvGrpSpPr>
        <p:grpSpPr>
          <a:xfrm>
            <a:off x="2548100" y="3728192"/>
            <a:ext cx="300018" cy="281205"/>
            <a:chOff x="4836122" y="1968640"/>
            <a:chExt cx="400024" cy="374940"/>
          </a:xfrm>
          <a:solidFill>
            <a:schemeClr val="accent5"/>
          </a:solidFill>
        </p:grpSpPr>
        <p:sp>
          <p:nvSpPr>
            <p:cNvPr id="51" name="Freeform: Shape 35"/>
            <p:cNvSpPr>
              <a:spLocks/>
            </p:cNvSpPr>
            <p:nvPr/>
          </p:nvSpPr>
          <p:spPr bwMode="auto">
            <a:xfrm>
              <a:off x="4886290" y="2018808"/>
              <a:ext cx="301008" cy="199352"/>
            </a:xfrm>
            <a:custGeom>
              <a:avLst/>
              <a:gdLst>
                <a:gd name="T0" fmla="*/ 92 w 96"/>
                <a:gd name="T1" fmla="*/ 0 h 64"/>
                <a:gd name="T2" fmla="*/ 4 w 96"/>
                <a:gd name="T3" fmla="*/ 0 h 64"/>
                <a:gd name="T4" fmla="*/ 0 w 96"/>
                <a:gd name="T5" fmla="*/ 4 h 64"/>
                <a:gd name="T6" fmla="*/ 0 w 96"/>
                <a:gd name="T7" fmla="*/ 60 h 64"/>
                <a:gd name="T8" fmla="*/ 4 w 96"/>
                <a:gd name="T9" fmla="*/ 64 h 64"/>
                <a:gd name="T10" fmla="*/ 92 w 96"/>
                <a:gd name="T11" fmla="*/ 64 h 64"/>
                <a:gd name="T12" fmla="*/ 96 w 96"/>
                <a:gd name="T13" fmla="*/ 60 h 64"/>
                <a:gd name="T14" fmla="*/ 96 w 96"/>
                <a:gd name="T15" fmla="*/ 4 h 64"/>
                <a:gd name="T16" fmla="*/ 92 w 96"/>
                <a:gd name="T17" fmla="*/ 0 h 64"/>
                <a:gd name="T18" fmla="*/ 92 w 96"/>
                <a:gd name="T19" fmla="*/ 60 h 64"/>
                <a:gd name="T20" fmla="*/ 4 w 96"/>
                <a:gd name="T21" fmla="*/ 60 h 64"/>
                <a:gd name="T22" fmla="*/ 4 w 96"/>
                <a:gd name="T23" fmla="*/ 4 h 64"/>
                <a:gd name="T24" fmla="*/ 92 w 96"/>
                <a:gd name="T25" fmla="*/ 4 h 64"/>
                <a:gd name="T26" fmla="*/ 92 w 96"/>
                <a:gd name="T2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64">
                  <a:moveTo>
                    <a:pt x="92" y="0"/>
                  </a:moveTo>
                  <a:cubicBezTo>
                    <a:pt x="4" y="0"/>
                    <a:pt x="4" y="0"/>
                    <a:pt x="4" y="0"/>
                  </a:cubicBezTo>
                  <a:cubicBezTo>
                    <a:pt x="2" y="0"/>
                    <a:pt x="0" y="2"/>
                    <a:pt x="0" y="4"/>
                  </a:cubicBezTo>
                  <a:cubicBezTo>
                    <a:pt x="0" y="60"/>
                    <a:pt x="0" y="60"/>
                    <a:pt x="0" y="60"/>
                  </a:cubicBezTo>
                  <a:cubicBezTo>
                    <a:pt x="0" y="62"/>
                    <a:pt x="2" y="64"/>
                    <a:pt x="4" y="64"/>
                  </a:cubicBezTo>
                  <a:cubicBezTo>
                    <a:pt x="92" y="64"/>
                    <a:pt x="92" y="64"/>
                    <a:pt x="92" y="64"/>
                  </a:cubicBezTo>
                  <a:cubicBezTo>
                    <a:pt x="94" y="64"/>
                    <a:pt x="96" y="62"/>
                    <a:pt x="96" y="60"/>
                  </a:cubicBezTo>
                  <a:cubicBezTo>
                    <a:pt x="96" y="4"/>
                    <a:pt x="96" y="4"/>
                    <a:pt x="96" y="4"/>
                  </a:cubicBezTo>
                  <a:cubicBezTo>
                    <a:pt x="96" y="2"/>
                    <a:pt x="94" y="0"/>
                    <a:pt x="92" y="0"/>
                  </a:cubicBezTo>
                  <a:close/>
                  <a:moveTo>
                    <a:pt x="92" y="60"/>
                  </a:moveTo>
                  <a:cubicBezTo>
                    <a:pt x="4" y="60"/>
                    <a:pt x="4" y="60"/>
                    <a:pt x="4" y="60"/>
                  </a:cubicBezTo>
                  <a:cubicBezTo>
                    <a:pt x="4" y="4"/>
                    <a:pt x="4" y="4"/>
                    <a:pt x="4" y="4"/>
                  </a:cubicBezTo>
                  <a:cubicBezTo>
                    <a:pt x="92" y="4"/>
                    <a:pt x="92" y="4"/>
                    <a:pt x="92" y="4"/>
                  </a:cubicBezTo>
                  <a:lnTo>
                    <a:pt x="9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85800" fontAlgn="base">
                <a:spcBef>
                  <a:spcPct val="0"/>
                </a:spcBef>
                <a:spcAft>
                  <a:spcPct val="0"/>
                </a:spcAft>
                <a:buClrTx/>
              </a:pPr>
              <a:endParaRPr sz="1350" kern="1200">
                <a:latin typeface="Arial" panose="020B0604020202020204" pitchFamily="34" charset="0"/>
                <a:ea typeface="宋体" panose="02010600030101010101" pitchFamily="2" charset="-122"/>
                <a:cs typeface="+mn-cs"/>
              </a:endParaRPr>
            </a:p>
          </p:txBody>
        </p:sp>
        <p:sp>
          <p:nvSpPr>
            <p:cNvPr id="52" name="Freeform: Shape 36"/>
            <p:cNvSpPr>
              <a:spLocks/>
            </p:cNvSpPr>
            <p:nvPr/>
          </p:nvSpPr>
          <p:spPr bwMode="auto">
            <a:xfrm>
              <a:off x="4836122" y="1968640"/>
              <a:ext cx="400024" cy="374940"/>
            </a:xfrm>
            <a:custGeom>
              <a:avLst/>
              <a:gdLst>
                <a:gd name="T0" fmla="*/ 116 w 128"/>
                <a:gd name="T1" fmla="*/ 0 h 120"/>
                <a:gd name="T2" fmla="*/ 12 w 128"/>
                <a:gd name="T3" fmla="*/ 0 h 120"/>
                <a:gd name="T4" fmla="*/ 0 w 128"/>
                <a:gd name="T5" fmla="*/ 12 h 120"/>
                <a:gd name="T6" fmla="*/ 0 w 128"/>
                <a:gd name="T7" fmla="*/ 92 h 120"/>
                <a:gd name="T8" fmla="*/ 12 w 128"/>
                <a:gd name="T9" fmla="*/ 104 h 120"/>
                <a:gd name="T10" fmla="*/ 52 w 128"/>
                <a:gd name="T11" fmla="*/ 104 h 120"/>
                <a:gd name="T12" fmla="*/ 52 w 128"/>
                <a:gd name="T13" fmla="*/ 109 h 120"/>
                <a:gd name="T14" fmla="*/ 27 w 128"/>
                <a:gd name="T15" fmla="*/ 112 h 120"/>
                <a:gd name="T16" fmla="*/ 24 w 128"/>
                <a:gd name="T17" fmla="*/ 116 h 120"/>
                <a:gd name="T18" fmla="*/ 28 w 128"/>
                <a:gd name="T19" fmla="*/ 120 h 120"/>
                <a:gd name="T20" fmla="*/ 100 w 128"/>
                <a:gd name="T21" fmla="*/ 120 h 120"/>
                <a:gd name="T22" fmla="*/ 104 w 128"/>
                <a:gd name="T23" fmla="*/ 116 h 120"/>
                <a:gd name="T24" fmla="*/ 101 w 128"/>
                <a:gd name="T25" fmla="*/ 112 h 120"/>
                <a:gd name="T26" fmla="*/ 76 w 128"/>
                <a:gd name="T27" fmla="*/ 109 h 120"/>
                <a:gd name="T28" fmla="*/ 76 w 128"/>
                <a:gd name="T29" fmla="*/ 104 h 120"/>
                <a:gd name="T30" fmla="*/ 116 w 128"/>
                <a:gd name="T31" fmla="*/ 104 h 120"/>
                <a:gd name="T32" fmla="*/ 128 w 128"/>
                <a:gd name="T33" fmla="*/ 92 h 120"/>
                <a:gd name="T34" fmla="*/ 128 w 128"/>
                <a:gd name="T35" fmla="*/ 12 h 120"/>
                <a:gd name="T36" fmla="*/ 116 w 128"/>
                <a:gd name="T37" fmla="*/ 0 h 120"/>
                <a:gd name="T38" fmla="*/ 120 w 128"/>
                <a:gd name="T39" fmla="*/ 92 h 120"/>
                <a:gd name="T40" fmla="*/ 116 w 128"/>
                <a:gd name="T41" fmla="*/ 96 h 120"/>
                <a:gd name="T42" fmla="*/ 80 w 128"/>
                <a:gd name="T43" fmla="*/ 96 h 120"/>
                <a:gd name="T44" fmla="*/ 48 w 128"/>
                <a:gd name="T45" fmla="*/ 96 h 120"/>
                <a:gd name="T46" fmla="*/ 12 w 128"/>
                <a:gd name="T47" fmla="*/ 96 h 120"/>
                <a:gd name="T48" fmla="*/ 8 w 128"/>
                <a:gd name="T49" fmla="*/ 92 h 120"/>
                <a:gd name="T50" fmla="*/ 8 w 128"/>
                <a:gd name="T51" fmla="*/ 12 h 120"/>
                <a:gd name="T52" fmla="*/ 12 w 128"/>
                <a:gd name="T53" fmla="*/ 8 h 120"/>
                <a:gd name="T54" fmla="*/ 116 w 128"/>
                <a:gd name="T55" fmla="*/ 8 h 120"/>
                <a:gd name="T56" fmla="*/ 120 w 128"/>
                <a:gd name="T57" fmla="*/ 12 h 120"/>
                <a:gd name="T58" fmla="*/ 120 w 128"/>
                <a:gd name="T59" fmla="*/ 9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 h="120">
                  <a:moveTo>
                    <a:pt x="116" y="0"/>
                  </a:moveTo>
                  <a:cubicBezTo>
                    <a:pt x="12" y="0"/>
                    <a:pt x="12" y="0"/>
                    <a:pt x="12" y="0"/>
                  </a:cubicBezTo>
                  <a:cubicBezTo>
                    <a:pt x="5" y="0"/>
                    <a:pt x="0" y="5"/>
                    <a:pt x="0" y="12"/>
                  </a:cubicBezTo>
                  <a:cubicBezTo>
                    <a:pt x="0" y="92"/>
                    <a:pt x="0" y="92"/>
                    <a:pt x="0" y="92"/>
                  </a:cubicBezTo>
                  <a:cubicBezTo>
                    <a:pt x="0" y="99"/>
                    <a:pt x="5" y="104"/>
                    <a:pt x="12" y="104"/>
                  </a:cubicBezTo>
                  <a:cubicBezTo>
                    <a:pt x="52" y="104"/>
                    <a:pt x="52" y="104"/>
                    <a:pt x="52" y="104"/>
                  </a:cubicBezTo>
                  <a:cubicBezTo>
                    <a:pt x="52" y="109"/>
                    <a:pt x="52" y="109"/>
                    <a:pt x="52" y="109"/>
                  </a:cubicBezTo>
                  <a:cubicBezTo>
                    <a:pt x="27" y="112"/>
                    <a:pt x="27" y="112"/>
                    <a:pt x="27" y="112"/>
                  </a:cubicBezTo>
                  <a:cubicBezTo>
                    <a:pt x="25" y="113"/>
                    <a:pt x="24" y="114"/>
                    <a:pt x="24" y="116"/>
                  </a:cubicBezTo>
                  <a:cubicBezTo>
                    <a:pt x="24" y="118"/>
                    <a:pt x="26" y="120"/>
                    <a:pt x="28" y="120"/>
                  </a:cubicBezTo>
                  <a:cubicBezTo>
                    <a:pt x="100" y="120"/>
                    <a:pt x="100" y="120"/>
                    <a:pt x="100" y="120"/>
                  </a:cubicBezTo>
                  <a:cubicBezTo>
                    <a:pt x="102" y="120"/>
                    <a:pt x="104" y="118"/>
                    <a:pt x="104" y="116"/>
                  </a:cubicBezTo>
                  <a:cubicBezTo>
                    <a:pt x="104" y="114"/>
                    <a:pt x="103" y="113"/>
                    <a:pt x="101" y="112"/>
                  </a:cubicBezTo>
                  <a:cubicBezTo>
                    <a:pt x="76" y="109"/>
                    <a:pt x="76" y="109"/>
                    <a:pt x="76" y="109"/>
                  </a:cubicBezTo>
                  <a:cubicBezTo>
                    <a:pt x="76" y="104"/>
                    <a:pt x="76" y="104"/>
                    <a:pt x="76" y="104"/>
                  </a:cubicBezTo>
                  <a:cubicBezTo>
                    <a:pt x="116" y="104"/>
                    <a:pt x="116" y="104"/>
                    <a:pt x="116" y="104"/>
                  </a:cubicBezTo>
                  <a:cubicBezTo>
                    <a:pt x="123" y="104"/>
                    <a:pt x="128" y="99"/>
                    <a:pt x="128" y="92"/>
                  </a:cubicBezTo>
                  <a:cubicBezTo>
                    <a:pt x="128" y="12"/>
                    <a:pt x="128" y="12"/>
                    <a:pt x="128" y="12"/>
                  </a:cubicBezTo>
                  <a:cubicBezTo>
                    <a:pt x="128" y="5"/>
                    <a:pt x="123" y="0"/>
                    <a:pt x="116" y="0"/>
                  </a:cubicBezTo>
                  <a:close/>
                  <a:moveTo>
                    <a:pt x="120" y="92"/>
                  </a:moveTo>
                  <a:cubicBezTo>
                    <a:pt x="120" y="94"/>
                    <a:pt x="118" y="96"/>
                    <a:pt x="116" y="96"/>
                  </a:cubicBezTo>
                  <a:cubicBezTo>
                    <a:pt x="80" y="96"/>
                    <a:pt x="80" y="96"/>
                    <a:pt x="80" y="96"/>
                  </a:cubicBezTo>
                  <a:cubicBezTo>
                    <a:pt x="48" y="96"/>
                    <a:pt x="48" y="96"/>
                    <a:pt x="48" y="96"/>
                  </a:cubicBezTo>
                  <a:cubicBezTo>
                    <a:pt x="12" y="96"/>
                    <a:pt x="12" y="96"/>
                    <a:pt x="12" y="96"/>
                  </a:cubicBezTo>
                  <a:cubicBezTo>
                    <a:pt x="10" y="96"/>
                    <a:pt x="8" y="94"/>
                    <a:pt x="8" y="92"/>
                  </a:cubicBezTo>
                  <a:cubicBezTo>
                    <a:pt x="8" y="12"/>
                    <a:pt x="8" y="12"/>
                    <a:pt x="8" y="12"/>
                  </a:cubicBezTo>
                  <a:cubicBezTo>
                    <a:pt x="8" y="10"/>
                    <a:pt x="10" y="8"/>
                    <a:pt x="12" y="8"/>
                  </a:cubicBezTo>
                  <a:cubicBezTo>
                    <a:pt x="116" y="8"/>
                    <a:pt x="116" y="8"/>
                    <a:pt x="116" y="8"/>
                  </a:cubicBezTo>
                  <a:cubicBezTo>
                    <a:pt x="118" y="8"/>
                    <a:pt x="120" y="10"/>
                    <a:pt x="120" y="12"/>
                  </a:cubicBezTo>
                  <a:lnTo>
                    <a:pt x="120"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85800" fontAlgn="base">
                <a:spcBef>
                  <a:spcPct val="0"/>
                </a:spcBef>
                <a:spcAft>
                  <a:spcPct val="0"/>
                </a:spcAft>
                <a:buClrTx/>
              </a:pPr>
              <a:endParaRPr sz="1350" kern="1200">
                <a:latin typeface="Arial" panose="020B0604020202020204" pitchFamily="34" charset="0"/>
                <a:ea typeface="宋体" panose="02010600030101010101" pitchFamily="2" charset="-122"/>
                <a:cs typeface="+mn-cs"/>
              </a:endParaRPr>
            </a:p>
          </p:txBody>
        </p:sp>
      </p:grpSp>
      <p:cxnSp>
        <p:nvCxnSpPr>
          <p:cNvPr id="46" name="Straight Connector 30"/>
          <p:cNvCxnSpPr/>
          <p:nvPr/>
        </p:nvCxnSpPr>
        <p:spPr>
          <a:xfrm flipH="1">
            <a:off x="2972308" y="3873590"/>
            <a:ext cx="532886" cy="0"/>
          </a:xfrm>
          <a:prstGeom prst="line">
            <a:avLst/>
          </a:prstGeom>
          <a:ln w="19050">
            <a:solidFill>
              <a:schemeClr val="accent5"/>
            </a:solidFill>
            <a:tailEnd type="diamond"/>
          </a:ln>
        </p:spPr>
        <p:style>
          <a:lnRef idx="1">
            <a:schemeClr val="accent1"/>
          </a:lnRef>
          <a:fillRef idx="0">
            <a:schemeClr val="accent1"/>
          </a:fillRef>
          <a:effectRef idx="0">
            <a:schemeClr val="accent1"/>
          </a:effectRef>
          <a:fontRef idx="minor">
            <a:schemeClr val="tx1"/>
          </a:fontRef>
        </p:style>
      </p:cxnSp>
      <p:cxnSp>
        <p:nvCxnSpPr>
          <p:cNvPr id="47" name="Straight Connector 31"/>
          <p:cNvCxnSpPr>
            <a:cxnSpLocks/>
          </p:cNvCxnSpPr>
          <p:nvPr/>
        </p:nvCxnSpPr>
        <p:spPr>
          <a:xfrm>
            <a:off x="5383461" y="3912278"/>
            <a:ext cx="662247" cy="0"/>
          </a:xfrm>
          <a:prstGeom prst="line">
            <a:avLst/>
          </a:prstGeom>
          <a:ln w="19050">
            <a:solidFill>
              <a:schemeClr val="accent4"/>
            </a:solidFill>
            <a:tailEnd type="diamond"/>
          </a:ln>
        </p:spPr>
        <p:style>
          <a:lnRef idx="1">
            <a:schemeClr val="accent1"/>
          </a:lnRef>
          <a:fillRef idx="0">
            <a:schemeClr val="accent1"/>
          </a:fillRef>
          <a:effectRef idx="0">
            <a:schemeClr val="accent1"/>
          </a:effectRef>
          <a:fontRef idx="minor">
            <a:schemeClr val="tx1"/>
          </a:fontRef>
        </p:style>
      </p:cxnSp>
      <p:grpSp>
        <p:nvGrpSpPr>
          <p:cNvPr id="48" name="Group 32"/>
          <p:cNvGrpSpPr/>
          <p:nvPr/>
        </p:nvGrpSpPr>
        <p:grpSpPr>
          <a:xfrm>
            <a:off x="6117544" y="3797010"/>
            <a:ext cx="328215" cy="218810"/>
            <a:chOff x="9358313" y="3649663"/>
            <a:chExt cx="581025" cy="387350"/>
          </a:xfrm>
          <a:solidFill>
            <a:schemeClr val="accent4"/>
          </a:solidFill>
        </p:grpSpPr>
        <p:sp>
          <p:nvSpPr>
            <p:cNvPr id="49" name="Freeform: Shape 33"/>
            <p:cNvSpPr>
              <a:spLocks/>
            </p:cNvSpPr>
            <p:nvPr/>
          </p:nvSpPr>
          <p:spPr bwMode="auto">
            <a:xfrm>
              <a:off x="9436101" y="3649663"/>
              <a:ext cx="425450" cy="309563"/>
            </a:xfrm>
            <a:custGeom>
              <a:avLst/>
              <a:gdLst>
                <a:gd name="T0" fmla="*/ 41 w 367"/>
                <a:gd name="T1" fmla="*/ 267 h 267"/>
                <a:gd name="T2" fmla="*/ 325 w 367"/>
                <a:gd name="T3" fmla="*/ 267 h 267"/>
                <a:gd name="T4" fmla="*/ 355 w 367"/>
                <a:gd name="T5" fmla="*/ 255 h 267"/>
                <a:gd name="T6" fmla="*/ 367 w 367"/>
                <a:gd name="T7" fmla="*/ 225 h 267"/>
                <a:gd name="T8" fmla="*/ 367 w 367"/>
                <a:gd name="T9" fmla="*/ 42 h 267"/>
                <a:gd name="T10" fmla="*/ 355 w 367"/>
                <a:gd name="T11" fmla="*/ 12 h 267"/>
                <a:gd name="T12" fmla="*/ 325 w 367"/>
                <a:gd name="T13" fmla="*/ 0 h 267"/>
                <a:gd name="T14" fmla="*/ 41 w 367"/>
                <a:gd name="T15" fmla="*/ 0 h 267"/>
                <a:gd name="T16" fmla="*/ 12 w 367"/>
                <a:gd name="T17" fmla="*/ 12 h 267"/>
                <a:gd name="T18" fmla="*/ 0 w 367"/>
                <a:gd name="T19" fmla="*/ 42 h 267"/>
                <a:gd name="T20" fmla="*/ 0 w 367"/>
                <a:gd name="T21" fmla="*/ 225 h 267"/>
                <a:gd name="T22" fmla="*/ 12 w 367"/>
                <a:gd name="T23" fmla="*/ 255 h 267"/>
                <a:gd name="T24" fmla="*/ 41 w 367"/>
                <a:gd name="T25" fmla="*/ 267 h 267"/>
                <a:gd name="T26" fmla="*/ 33 w 367"/>
                <a:gd name="T27" fmla="*/ 42 h 267"/>
                <a:gd name="T28" fmla="*/ 36 w 367"/>
                <a:gd name="T29" fmla="*/ 36 h 267"/>
                <a:gd name="T30" fmla="*/ 41 w 367"/>
                <a:gd name="T31" fmla="*/ 33 h 267"/>
                <a:gd name="T32" fmla="*/ 325 w 367"/>
                <a:gd name="T33" fmla="*/ 33 h 267"/>
                <a:gd name="T34" fmla="*/ 331 w 367"/>
                <a:gd name="T35" fmla="*/ 36 h 267"/>
                <a:gd name="T36" fmla="*/ 333 w 367"/>
                <a:gd name="T37" fmla="*/ 42 h 267"/>
                <a:gd name="T38" fmla="*/ 333 w 367"/>
                <a:gd name="T39" fmla="*/ 225 h 267"/>
                <a:gd name="T40" fmla="*/ 331 w 367"/>
                <a:gd name="T41" fmla="*/ 231 h 267"/>
                <a:gd name="T42" fmla="*/ 325 w 367"/>
                <a:gd name="T43" fmla="*/ 234 h 267"/>
                <a:gd name="T44" fmla="*/ 41 w 367"/>
                <a:gd name="T45" fmla="*/ 234 h 267"/>
                <a:gd name="T46" fmla="*/ 36 w 367"/>
                <a:gd name="T47" fmla="*/ 231 h 267"/>
                <a:gd name="T48" fmla="*/ 33 w 367"/>
                <a:gd name="T49" fmla="*/ 225 h 267"/>
                <a:gd name="T50" fmla="*/ 33 w 367"/>
                <a:gd name="T51" fmla="*/ 42 h 267"/>
                <a:gd name="T52" fmla="*/ 33 w 367"/>
                <a:gd name="T53" fmla="*/ 42 h 267"/>
                <a:gd name="T54" fmla="*/ 33 w 367"/>
                <a:gd name="T55" fmla="*/ 4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7" h="267">
                  <a:moveTo>
                    <a:pt x="41" y="267"/>
                  </a:moveTo>
                  <a:cubicBezTo>
                    <a:pt x="325" y="267"/>
                    <a:pt x="325" y="267"/>
                    <a:pt x="325" y="267"/>
                  </a:cubicBezTo>
                  <a:cubicBezTo>
                    <a:pt x="337" y="267"/>
                    <a:pt x="346" y="263"/>
                    <a:pt x="355" y="255"/>
                  </a:cubicBezTo>
                  <a:cubicBezTo>
                    <a:pt x="363" y="247"/>
                    <a:pt x="367" y="237"/>
                    <a:pt x="367" y="225"/>
                  </a:cubicBezTo>
                  <a:cubicBezTo>
                    <a:pt x="367" y="42"/>
                    <a:pt x="367" y="42"/>
                    <a:pt x="367" y="42"/>
                  </a:cubicBezTo>
                  <a:cubicBezTo>
                    <a:pt x="367" y="30"/>
                    <a:pt x="363" y="20"/>
                    <a:pt x="355" y="12"/>
                  </a:cubicBezTo>
                  <a:cubicBezTo>
                    <a:pt x="346" y="4"/>
                    <a:pt x="337" y="0"/>
                    <a:pt x="325" y="0"/>
                  </a:cubicBezTo>
                  <a:cubicBezTo>
                    <a:pt x="41" y="0"/>
                    <a:pt x="41" y="0"/>
                    <a:pt x="41" y="0"/>
                  </a:cubicBezTo>
                  <a:cubicBezTo>
                    <a:pt x="30" y="0"/>
                    <a:pt x="20" y="4"/>
                    <a:pt x="12" y="12"/>
                  </a:cubicBezTo>
                  <a:cubicBezTo>
                    <a:pt x="4" y="20"/>
                    <a:pt x="0" y="30"/>
                    <a:pt x="0" y="42"/>
                  </a:cubicBezTo>
                  <a:cubicBezTo>
                    <a:pt x="0" y="225"/>
                    <a:pt x="0" y="225"/>
                    <a:pt x="0" y="225"/>
                  </a:cubicBezTo>
                  <a:cubicBezTo>
                    <a:pt x="0" y="237"/>
                    <a:pt x="4" y="247"/>
                    <a:pt x="12" y="255"/>
                  </a:cubicBezTo>
                  <a:cubicBezTo>
                    <a:pt x="20" y="263"/>
                    <a:pt x="30" y="267"/>
                    <a:pt x="41" y="267"/>
                  </a:cubicBezTo>
                  <a:close/>
                  <a:moveTo>
                    <a:pt x="33" y="42"/>
                  </a:moveTo>
                  <a:cubicBezTo>
                    <a:pt x="33" y="39"/>
                    <a:pt x="34" y="37"/>
                    <a:pt x="36" y="36"/>
                  </a:cubicBezTo>
                  <a:cubicBezTo>
                    <a:pt x="37" y="34"/>
                    <a:pt x="39" y="33"/>
                    <a:pt x="41" y="33"/>
                  </a:cubicBezTo>
                  <a:cubicBezTo>
                    <a:pt x="325" y="33"/>
                    <a:pt x="325" y="33"/>
                    <a:pt x="325" y="33"/>
                  </a:cubicBezTo>
                  <a:cubicBezTo>
                    <a:pt x="327" y="33"/>
                    <a:pt x="329" y="34"/>
                    <a:pt x="331" y="36"/>
                  </a:cubicBezTo>
                  <a:cubicBezTo>
                    <a:pt x="333" y="37"/>
                    <a:pt x="333" y="39"/>
                    <a:pt x="333" y="42"/>
                  </a:cubicBezTo>
                  <a:cubicBezTo>
                    <a:pt x="333" y="225"/>
                    <a:pt x="333" y="225"/>
                    <a:pt x="333" y="225"/>
                  </a:cubicBezTo>
                  <a:cubicBezTo>
                    <a:pt x="333" y="228"/>
                    <a:pt x="333" y="229"/>
                    <a:pt x="331" y="231"/>
                  </a:cubicBezTo>
                  <a:cubicBezTo>
                    <a:pt x="329" y="233"/>
                    <a:pt x="327" y="234"/>
                    <a:pt x="325" y="234"/>
                  </a:cubicBezTo>
                  <a:cubicBezTo>
                    <a:pt x="41" y="234"/>
                    <a:pt x="41" y="234"/>
                    <a:pt x="41" y="234"/>
                  </a:cubicBezTo>
                  <a:cubicBezTo>
                    <a:pt x="39" y="234"/>
                    <a:pt x="37" y="233"/>
                    <a:pt x="36" y="231"/>
                  </a:cubicBezTo>
                  <a:cubicBezTo>
                    <a:pt x="34" y="229"/>
                    <a:pt x="33" y="228"/>
                    <a:pt x="33" y="225"/>
                  </a:cubicBezTo>
                  <a:lnTo>
                    <a:pt x="33" y="42"/>
                  </a:lnTo>
                  <a:close/>
                  <a:moveTo>
                    <a:pt x="33" y="42"/>
                  </a:moveTo>
                  <a:cubicBezTo>
                    <a:pt x="33" y="42"/>
                    <a:pt x="33" y="42"/>
                    <a:pt x="33" y="4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85800" fontAlgn="base">
                <a:spcBef>
                  <a:spcPct val="0"/>
                </a:spcBef>
                <a:spcAft>
                  <a:spcPct val="0"/>
                </a:spcAft>
                <a:buClrTx/>
              </a:pPr>
              <a:endParaRPr sz="1350" kern="1200">
                <a:latin typeface="Arial" panose="020B0604020202020204" pitchFamily="34" charset="0"/>
                <a:ea typeface="宋体" panose="02010600030101010101" pitchFamily="2" charset="-122"/>
                <a:cs typeface="+mn-cs"/>
              </a:endParaRPr>
            </a:p>
          </p:txBody>
        </p:sp>
        <p:sp>
          <p:nvSpPr>
            <p:cNvPr id="50" name="Freeform: Shape 34"/>
            <p:cNvSpPr>
              <a:spLocks/>
            </p:cNvSpPr>
            <p:nvPr/>
          </p:nvSpPr>
          <p:spPr bwMode="auto">
            <a:xfrm>
              <a:off x="9358313" y="3979863"/>
              <a:ext cx="581025" cy="57150"/>
            </a:xfrm>
            <a:custGeom>
              <a:avLst/>
              <a:gdLst>
                <a:gd name="T0" fmla="*/ 459 w 501"/>
                <a:gd name="T1" fmla="*/ 0 h 50"/>
                <a:gd name="T2" fmla="*/ 0 w 501"/>
                <a:gd name="T3" fmla="*/ 0 h 50"/>
                <a:gd name="T4" fmla="*/ 0 w 501"/>
                <a:gd name="T5" fmla="*/ 25 h 50"/>
                <a:gd name="T6" fmla="*/ 12 w 501"/>
                <a:gd name="T7" fmla="*/ 42 h 50"/>
                <a:gd name="T8" fmla="*/ 42 w 501"/>
                <a:gd name="T9" fmla="*/ 50 h 50"/>
                <a:gd name="T10" fmla="*/ 459 w 501"/>
                <a:gd name="T11" fmla="*/ 50 h 50"/>
                <a:gd name="T12" fmla="*/ 488 w 501"/>
                <a:gd name="T13" fmla="*/ 42 h 50"/>
                <a:gd name="T14" fmla="*/ 501 w 501"/>
                <a:gd name="T15" fmla="*/ 25 h 50"/>
                <a:gd name="T16" fmla="*/ 501 w 501"/>
                <a:gd name="T17" fmla="*/ 0 h 50"/>
                <a:gd name="T18" fmla="*/ 459 w 501"/>
                <a:gd name="T19" fmla="*/ 0 h 50"/>
                <a:gd name="T20" fmla="*/ 271 w 501"/>
                <a:gd name="T21" fmla="*/ 25 h 50"/>
                <a:gd name="T22" fmla="*/ 229 w 501"/>
                <a:gd name="T23" fmla="*/ 25 h 50"/>
                <a:gd name="T24" fmla="*/ 225 w 501"/>
                <a:gd name="T25" fmla="*/ 21 h 50"/>
                <a:gd name="T26" fmla="*/ 229 w 501"/>
                <a:gd name="T27" fmla="*/ 16 h 50"/>
                <a:gd name="T28" fmla="*/ 271 w 501"/>
                <a:gd name="T29" fmla="*/ 16 h 50"/>
                <a:gd name="T30" fmla="*/ 275 w 501"/>
                <a:gd name="T31" fmla="*/ 21 h 50"/>
                <a:gd name="T32" fmla="*/ 271 w 501"/>
                <a:gd name="T33" fmla="*/ 25 h 50"/>
                <a:gd name="T34" fmla="*/ 271 w 501"/>
                <a:gd name="T35" fmla="*/ 25 h 50"/>
                <a:gd name="T36" fmla="*/ 271 w 501"/>
                <a:gd name="T3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1" h="50">
                  <a:moveTo>
                    <a:pt x="459" y="0"/>
                  </a:moveTo>
                  <a:cubicBezTo>
                    <a:pt x="0" y="0"/>
                    <a:pt x="0" y="0"/>
                    <a:pt x="0" y="0"/>
                  </a:cubicBezTo>
                  <a:cubicBezTo>
                    <a:pt x="0" y="25"/>
                    <a:pt x="0" y="25"/>
                    <a:pt x="0" y="25"/>
                  </a:cubicBezTo>
                  <a:cubicBezTo>
                    <a:pt x="0" y="32"/>
                    <a:pt x="4" y="38"/>
                    <a:pt x="12" y="42"/>
                  </a:cubicBezTo>
                  <a:cubicBezTo>
                    <a:pt x="20" y="47"/>
                    <a:pt x="30" y="50"/>
                    <a:pt x="42" y="50"/>
                  </a:cubicBezTo>
                  <a:cubicBezTo>
                    <a:pt x="459" y="50"/>
                    <a:pt x="459" y="50"/>
                    <a:pt x="459" y="50"/>
                  </a:cubicBezTo>
                  <a:cubicBezTo>
                    <a:pt x="470" y="50"/>
                    <a:pt x="480" y="47"/>
                    <a:pt x="488" y="42"/>
                  </a:cubicBezTo>
                  <a:cubicBezTo>
                    <a:pt x="496" y="38"/>
                    <a:pt x="501" y="32"/>
                    <a:pt x="501" y="25"/>
                  </a:cubicBezTo>
                  <a:cubicBezTo>
                    <a:pt x="501" y="0"/>
                    <a:pt x="501" y="0"/>
                    <a:pt x="501" y="0"/>
                  </a:cubicBezTo>
                  <a:lnTo>
                    <a:pt x="459" y="0"/>
                  </a:lnTo>
                  <a:close/>
                  <a:moveTo>
                    <a:pt x="271" y="25"/>
                  </a:moveTo>
                  <a:cubicBezTo>
                    <a:pt x="229" y="25"/>
                    <a:pt x="229" y="25"/>
                    <a:pt x="229" y="25"/>
                  </a:cubicBezTo>
                  <a:cubicBezTo>
                    <a:pt x="227" y="25"/>
                    <a:pt x="225" y="23"/>
                    <a:pt x="225" y="21"/>
                  </a:cubicBezTo>
                  <a:cubicBezTo>
                    <a:pt x="225" y="18"/>
                    <a:pt x="227" y="16"/>
                    <a:pt x="229" y="16"/>
                  </a:cubicBezTo>
                  <a:cubicBezTo>
                    <a:pt x="271" y="16"/>
                    <a:pt x="271" y="16"/>
                    <a:pt x="271" y="16"/>
                  </a:cubicBezTo>
                  <a:cubicBezTo>
                    <a:pt x="274" y="16"/>
                    <a:pt x="275" y="18"/>
                    <a:pt x="275" y="21"/>
                  </a:cubicBezTo>
                  <a:cubicBezTo>
                    <a:pt x="275" y="23"/>
                    <a:pt x="274" y="25"/>
                    <a:pt x="271" y="25"/>
                  </a:cubicBezTo>
                  <a:close/>
                  <a:moveTo>
                    <a:pt x="271" y="25"/>
                  </a:moveTo>
                  <a:cubicBezTo>
                    <a:pt x="271" y="25"/>
                    <a:pt x="271" y="25"/>
                    <a:pt x="2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85800" fontAlgn="base">
                <a:spcBef>
                  <a:spcPct val="0"/>
                </a:spcBef>
                <a:spcAft>
                  <a:spcPct val="0"/>
                </a:spcAft>
                <a:buClrTx/>
              </a:pPr>
              <a:endParaRPr sz="1350" kern="1200">
                <a:latin typeface="Arial" panose="020B0604020202020204" pitchFamily="34" charset="0"/>
                <a:ea typeface="宋体" panose="02010600030101010101" pitchFamily="2" charset="-122"/>
                <a:cs typeface="+mn-cs"/>
              </a:endParaRPr>
            </a:p>
          </p:txBody>
        </p:sp>
      </p:grpSp>
      <p:sp>
        <p:nvSpPr>
          <p:cNvPr id="5" name="文本框 4">
            <a:extLst>
              <a:ext uri="{FF2B5EF4-FFF2-40B4-BE49-F238E27FC236}">
                <a16:creationId xmlns:a16="http://schemas.microsoft.com/office/drawing/2014/main" id="{92E2C85B-3C81-9040-B114-573DA7BB94ED}"/>
              </a:ext>
            </a:extLst>
          </p:cNvPr>
          <p:cNvSpPr txBox="1"/>
          <p:nvPr/>
        </p:nvSpPr>
        <p:spPr>
          <a:xfrm>
            <a:off x="612970" y="676973"/>
            <a:ext cx="2988469" cy="369332"/>
          </a:xfrm>
          <a:prstGeom prst="rect">
            <a:avLst/>
          </a:prstGeom>
          <a:noFill/>
        </p:spPr>
        <p:txBody>
          <a:bodyPr wrap="square" rtlCol="0">
            <a:spAutoFit/>
          </a:bodyPr>
          <a:lstStyle/>
          <a:p>
            <a:pPr defTabSz="685800" fontAlgn="base">
              <a:spcBef>
                <a:spcPct val="0"/>
              </a:spcBef>
              <a:spcAft>
                <a:spcPct val="0"/>
              </a:spcAft>
              <a:buClrTx/>
            </a:pPr>
            <a:r>
              <a:rPr kumimoji="1" lang="en-US" altLang="zh-CN" sz="1800" kern="1200" dirty="0">
                <a:latin typeface="Bangla MN" pitchFamily="2" charset="0"/>
                <a:ea typeface="宋体" panose="02010600030101010101" pitchFamily="2" charset="-122"/>
                <a:cs typeface="Bangla MN" pitchFamily="2" charset="0"/>
              </a:rPr>
              <a:t>Scrum</a:t>
            </a:r>
          </a:p>
        </p:txBody>
      </p:sp>
      <p:sp>
        <p:nvSpPr>
          <p:cNvPr id="8" name="文本框 7">
            <a:extLst>
              <a:ext uri="{FF2B5EF4-FFF2-40B4-BE49-F238E27FC236}">
                <a16:creationId xmlns:a16="http://schemas.microsoft.com/office/drawing/2014/main" id="{8A9C8F81-0098-604F-987F-3511AC8D5E4C}"/>
              </a:ext>
            </a:extLst>
          </p:cNvPr>
          <p:cNvSpPr txBox="1"/>
          <p:nvPr/>
        </p:nvSpPr>
        <p:spPr>
          <a:xfrm>
            <a:off x="3928145" y="918275"/>
            <a:ext cx="1851334" cy="715581"/>
          </a:xfrm>
          <a:prstGeom prst="rect">
            <a:avLst/>
          </a:prstGeom>
          <a:noFill/>
        </p:spPr>
        <p:txBody>
          <a:bodyPr wrap="square" rtlCol="0">
            <a:spAutoFit/>
          </a:bodyPr>
          <a:lstStyle/>
          <a:p>
            <a:pPr defTabSz="685800" fontAlgn="base">
              <a:spcBef>
                <a:spcPct val="0"/>
              </a:spcBef>
              <a:spcAft>
                <a:spcPct val="0"/>
              </a:spcAft>
              <a:buClrTx/>
            </a:pPr>
            <a:br>
              <a:rPr lang="en-AU" altLang="zh-CN" sz="1350" kern="1200" dirty="0">
                <a:latin typeface="Arial" panose="020B0604020202020204" pitchFamily="34" charset="0"/>
                <a:ea typeface="宋体" panose="02010600030101010101" pitchFamily="2" charset="-122"/>
                <a:cs typeface="+mn-cs"/>
              </a:rPr>
            </a:br>
            <a:br>
              <a:rPr lang="en-AU" altLang="zh-CN" sz="1350" kern="1200" dirty="0">
                <a:latin typeface="Arial" panose="020B0604020202020204" pitchFamily="34" charset="0"/>
                <a:ea typeface="宋体" panose="02010600030101010101" pitchFamily="2" charset="-122"/>
                <a:cs typeface="+mn-cs"/>
              </a:rPr>
            </a:br>
            <a:endParaRPr kumimoji="1" lang="zh-CN" altLang="en-US" sz="1350" kern="1200" dirty="0">
              <a:latin typeface="Arial" panose="020B0604020202020204" pitchFamily="34" charset="0"/>
              <a:ea typeface="宋体" panose="02010600030101010101" pitchFamily="2" charset="-122"/>
              <a:cs typeface="+mn-cs"/>
            </a:endParaRPr>
          </a:p>
        </p:txBody>
      </p:sp>
      <p:sp>
        <p:nvSpPr>
          <p:cNvPr id="10" name="文本框 9">
            <a:extLst>
              <a:ext uri="{FF2B5EF4-FFF2-40B4-BE49-F238E27FC236}">
                <a16:creationId xmlns:a16="http://schemas.microsoft.com/office/drawing/2014/main" id="{D32F082F-84CC-7C48-A2BF-991929454831}"/>
              </a:ext>
            </a:extLst>
          </p:cNvPr>
          <p:cNvSpPr txBox="1"/>
          <p:nvPr/>
        </p:nvSpPr>
        <p:spPr>
          <a:xfrm>
            <a:off x="1069225" y="3538195"/>
            <a:ext cx="1558030" cy="715581"/>
          </a:xfrm>
          <a:prstGeom prst="rect">
            <a:avLst/>
          </a:prstGeom>
          <a:noFill/>
        </p:spPr>
        <p:txBody>
          <a:bodyPr wrap="square" rtlCol="0">
            <a:spAutoFit/>
          </a:bodyPr>
          <a:lstStyle/>
          <a:p>
            <a:pPr defTabSz="685800" fontAlgn="base">
              <a:spcBef>
                <a:spcPct val="0"/>
              </a:spcBef>
              <a:spcAft>
                <a:spcPct val="0"/>
              </a:spcAft>
              <a:buClrTx/>
            </a:pPr>
            <a:r>
              <a:rPr lang="en-AU" altLang="zh-CN" sz="1350" kern="1200" dirty="0">
                <a:latin typeface="Arial" panose="020B0604020202020204" pitchFamily="34" charset="0"/>
                <a:ea typeface="宋体" panose="02010600030101010101" pitchFamily="2" charset="-122"/>
                <a:cs typeface="+mn-cs"/>
              </a:rPr>
              <a:t>Focus on continuous improvement</a:t>
            </a:r>
          </a:p>
        </p:txBody>
      </p:sp>
      <p:sp>
        <p:nvSpPr>
          <p:cNvPr id="11" name="文本框 10">
            <a:extLst>
              <a:ext uri="{FF2B5EF4-FFF2-40B4-BE49-F238E27FC236}">
                <a16:creationId xmlns:a16="http://schemas.microsoft.com/office/drawing/2014/main" id="{18C85DC8-BC85-C54A-9FF6-656BA4ED5461}"/>
              </a:ext>
            </a:extLst>
          </p:cNvPr>
          <p:cNvSpPr txBox="1"/>
          <p:nvPr/>
        </p:nvSpPr>
        <p:spPr>
          <a:xfrm>
            <a:off x="990070" y="1044712"/>
            <a:ext cx="3258581" cy="715581"/>
          </a:xfrm>
          <a:prstGeom prst="rect">
            <a:avLst/>
          </a:prstGeom>
          <a:noFill/>
        </p:spPr>
        <p:txBody>
          <a:bodyPr wrap="square" rtlCol="0">
            <a:spAutoFit/>
          </a:bodyPr>
          <a:lstStyle/>
          <a:p>
            <a:pPr defTabSz="685800" fontAlgn="base">
              <a:spcBef>
                <a:spcPct val="0"/>
              </a:spcBef>
              <a:spcAft>
                <a:spcPct val="0"/>
              </a:spcAft>
              <a:buClrTx/>
            </a:pPr>
            <a:r>
              <a:rPr kumimoji="1" lang="en-US" altLang="zh-CN" sz="1350" kern="1200" dirty="0">
                <a:latin typeface="Arial" panose="020B0604020202020204" pitchFamily="34" charset="0"/>
                <a:ea typeface="宋体" panose="02010600030101010101" pitchFamily="2" charset="-122"/>
                <a:cs typeface="+mn-cs"/>
              </a:rPr>
              <a:t>An</a:t>
            </a:r>
            <a:r>
              <a:rPr kumimoji="1" lang="zh-CN" altLang="en-US" sz="1350" kern="1200" dirty="0">
                <a:latin typeface="Arial" panose="020B0604020202020204" pitchFamily="34" charset="0"/>
                <a:ea typeface="宋体" panose="02010600030101010101" pitchFamily="2" charset="-122"/>
                <a:cs typeface="+mn-cs"/>
              </a:rPr>
              <a:t> </a:t>
            </a:r>
            <a:r>
              <a:rPr kumimoji="1" lang="en-US" altLang="zh-CN" sz="1350" kern="1200" dirty="0">
                <a:latin typeface="Arial" panose="020B0604020202020204" pitchFamily="34" charset="0"/>
                <a:ea typeface="宋体" panose="02010600030101010101" pitchFamily="2" charset="-122"/>
                <a:cs typeface="+mn-cs"/>
              </a:rPr>
              <a:t>agile method for managing software development focused on delivering products of the highest value</a:t>
            </a:r>
            <a:endParaRPr kumimoji="1" lang="zh-CN" altLang="en-US" sz="1350" kern="1200" dirty="0">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52027078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xmlns:a14="http://schemas.microsoft.com/office/drawing/2010/main" xmlns:a16="http://schemas.microsoft.com/office/drawing/2014/main">
      <p:transition spd="slow" advTm="0">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4"/>
          <a:srcRect t="2054" b="3954"/>
          <a:stretch/>
        </p:blipFill>
        <p:spPr>
          <a:xfrm>
            <a:off x="0" y="-1"/>
            <a:ext cx="9144000" cy="5143501"/>
          </a:xfrm>
          <a:prstGeom prst="rect">
            <a:avLst/>
          </a:prstGeom>
        </p:spPr>
      </p:pic>
      <p:sp>
        <p:nvSpPr>
          <p:cNvPr id="23" name="矩形 22"/>
          <p:cNvSpPr/>
          <p:nvPr/>
        </p:nvSpPr>
        <p:spPr>
          <a:xfrm>
            <a:off x="0" y="5026819"/>
            <a:ext cx="3077766" cy="11668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24" name="矩形 23"/>
          <p:cNvSpPr/>
          <p:nvPr/>
        </p:nvSpPr>
        <p:spPr>
          <a:xfrm>
            <a:off x="3077767" y="5026819"/>
            <a:ext cx="3030140" cy="11668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25" name="矩形 24"/>
          <p:cNvSpPr/>
          <p:nvPr/>
        </p:nvSpPr>
        <p:spPr>
          <a:xfrm>
            <a:off x="6066235" y="5026819"/>
            <a:ext cx="3077765" cy="11668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29" name="右箭头 28"/>
          <p:cNvSpPr/>
          <p:nvPr/>
        </p:nvSpPr>
        <p:spPr>
          <a:xfrm>
            <a:off x="342900" y="233794"/>
            <a:ext cx="258366" cy="297656"/>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900" kern="1200">
              <a:solidFill>
                <a:srgbClr val="FF0000"/>
              </a:solidFill>
              <a:latin typeface="微软雅黑"/>
              <a:ea typeface="微软雅黑"/>
            </a:endParaRPr>
          </a:p>
        </p:txBody>
      </p:sp>
      <p:sp>
        <p:nvSpPr>
          <p:cNvPr id="30" name="文本框 29"/>
          <p:cNvSpPr txBox="1">
            <a:spLocks noChangeArrowheads="1"/>
          </p:cNvSpPr>
          <p:nvPr/>
        </p:nvSpPr>
        <p:spPr bwMode="auto">
          <a:xfrm>
            <a:off x="601266" y="171450"/>
            <a:ext cx="27515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defTabSz="685800" fontAlgn="base">
              <a:spcBef>
                <a:spcPct val="0"/>
              </a:spcBef>
              <a:spcAft>
                <a:spcPct val="0"/>
              </a:spcAft>
              <a:buClrTx/>
            </a:pPr>
            <a:r>
              <a:rPr lang="en-US" altLang="zh-CN" sz="2400" b="1" kern="1200" dirty="0">
                <a:solidFill>
                  <a:srgbClr val="D7D7D7">
                    <a:lumMod val="50000"/>
                  </a:srgbClr>
                </a:solidFill>
                <a:latin typeface="思源黑体 CN Light" panose="020B0300000000000000" pitchFamily="34" charset="-122"/>
                <a:ea typeface="思源黑体 CN Light" panose="020B0300000000000000" pitchFamily="34" charset="-122"/>
                <a:cs typeface="+mn-cs"/>
              </a:rPr>
              <a:t>Difficulties</a:t>
            </a:r>
            <a:endParaRPr lang="zh-CN" altLang="en-US" sz="2400" b="1" kern="1200" dirty="0">
              <a:solidFill>
                <a:srgbClr val="D7D7D7">
                  <a:lumMod val="50000"/>
                </a:srgbClr>
              </a:solidFill>
              <a:latin typeface="思源黑体 CN Light" panose="020B0300000000000000" pitchFamily="34" charset="-122"/>
              <a:ea typeface="思源黑体 CN Light" panose="020B0300000000000000" pitchFamily="34" charset="-122"/>
              <a:cs typeface="+mn-cs"/>
            </a:endParaRPr>
          </a:p>
        </p:txBody>
      </p:sp>
      <p:sp>
        <p:nvSpPr>
          <p:cNvPr id="186" name="矩形 185"/>
          <p:cNvSpPr/>
          <p:nvPr/>
        </p:nvSpPr>
        <p:spPr>
          <a:xfrm rot="10800000">
            <a:off x="6063853" y="-1799"/>
            <a:ext cx="3080147" cy="1161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188" name="矩形 187"/>
          <p:cNvSpPr/>
          <p:nvPr/>
        </p:nvSpPr>
        <p:spPr>
          <a:xfrm rot="10800000">
            <a:off x="3077766" y="-1799"/>
            <a:ext cx="2988469" cy="1161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189" name="矩形 188"/>
          <p:cNvSpPr/>
          <p:nvPr/>
        </p:nvSpPr>
        <p:spPr>
          <a:xfrm rot="10800000">
            <a:off x="-19051" y="-1799"/>
            <a:ext cx="3106341" cy="11549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grpSp>
        <p:nvGrpSpPr>
          <p:cNvPr id="4" name="组合 3">
            <a:extLst>
              <a:ext uri="{FF2B5EF4-FFF2-40B4-BE49-F238E27FC236}">
                <a16:creationId xmlns:a16="http://schemas.microsoft.com/office/drawing/2014/main" id="{8284A439-6D4B-4F7F-99C6-4F7563D2FE25}"/>
              </a:ext>
            </a:extLst>
          </p:cNvPr>
          <p:cNvGrpSpPr/>
          <p:nvPr/>
        </p:nvGrpSpPr>
        <p:grpSpPr>
          <a:xfrm>
            <a:off x="5927129" y="1499182"/>
            <a:ext cx="430841" cy="430841"/>
            <a:chOff x="7902839" y="1998910"/>
            <a:chExt cx="574454" cy="574454"/>
          </a:xfrm>
        </p:grpSpPr>
        <p:sp>
          <p:nvSpPr>
            <p:cNvPr id="12" name="Oval 42"/>
            <p:cNvSpPr/>
            <p:nvPr/>
          </p:nvSpPr>
          <p:spPr>
            <a:xfrm>
              <a:off x="7902839" y="1998910"/>
              <a:ext cx="574454" cy="574454"/>
            </a:xfrm>
            <a:prstGeom prst="ellipse">
              <a:avLst/>
            </a:prstGeom>
            <a:solidFill>
              <a:schemeClr val="accent4">
                <a:lumMod val="100000"/>
              </a:schemeClr>
            </a:solidFill>
            <a:ln w="12700" cap="flat">
              <a:noFill/>
              <a:miter lim="400000"/>
            </a:ln>
            <a:effectLst/>
          </p:spPr>
          <p:txBody>
            <a:bodyPr anchor="ctr"/>
            <a:lstStyle/>
            <a:p>
              <a:pPr algn="ctr" defTabSz="685800" fontAlgn="base">
                <a:spcBef>
                  <a:spcPct val="0"/>
                </a:spcBef>
                <a:spcAft>
                  <a:spcPct val="0"/>
                </a:spcAft>
                <a:buClrTx/>
              </a:pPr>
              <a:endParaRPr sz="1350" kern="1200">
                <a:latin typeface="Arial" panose="020B0604020202020204" pitchFamily="34" charset="0"/>
                <a:ea typeface="宋体" panose="02010600030101010101" pitchFamily="2" charset="-122"/>
                <a:cs typeface="+mn-cs"/>
              </a:endParaRPr>
            </a:p>
          </p:txBody>
        </p:sp>
        <p:sp>
          <p:nvSpPr>
            <p:cNvPr id="13" name="Freeform: Shape 43"/>
            <p:cNvSpPr/>
            <p:nvPr/>
          </p:nvSpPr>
          <p:spPr>
            <a:xfrm>
              <a:off x="8025937" y="2122005"/>
              <a:ext cx="328260" cy="328263"/>
            </a:xfrm>
            <a:custGeom>
              <a:avLst/>
              <a:gdLst/>
              <a:ahLst/>
              <a:cxnLst>
                <a:cxn ang="0">
                  <a:pos x="wd2" y="hd2"/>
                </a:cxn>
                <a:cxn ang="5400000">
                  <a:pos x="wd2" y="hd2"/>
                </a:cxn>
                <a:cxn ang="10800000">
                  <a:pos x="wd2" y="hd2"/>
                </a:cxn>
                <a:cxn ang="16200000">
                  <a:pos x="wd2" y="hd2"/>
                </a:cxn>
              </a:cxnLst>
              <a:rect l="0" t="0" r="r" b="b"/>
              <a:pathLst>
                <a:path w="21600" h="21600" extrusionOk="0">
                  <a:moveTo>
                    <a:pt x="12260" y="14462"/>
                  </a:moveTo>
                  <a:cubicBezTo>
                    <a:pt x="10237" y="15268"/>
                    <a:pt x="7944" y="14282"/>
                    <a:pt x="7138" y="12260"/>
                  </a:cubicBezTo>
                  <a:cubicBezTo>
                    <a:pt x="6332" y="10238"/>
                    <a:pt x="7318" y="7944"/>
                    <a:pt x="9340" y="7138"/>
                  </a:cubicBezTo>
                  <a:cubicBezTo>
                    <a:pt x="11363" y="6332"/>
                    <a:pt x="13656" y="7318"/>
                    <a:pt x="14462" y="9340"/>
                  </a:cubicBezTo>
                  <a:cubicBezTo>
                    <a:pt x="15268" y="11362"/>
                    <a:pt x="14282" y="13656"/>
                    <a:pt x="12260" y="14462"/>
                  </a:cubicBezTo>
                  <a:close/>
                  <a:moveTo>
                    <a:pt x="19602" y="9782"/>
                  </a:moveTo>
                  <a:cubicBezTo>
                    <a:pt x="20834" y="9090"/>
                    <a:pt x="21600" y="8617"/>
                    <a:pt x="21600" y="8617"/>
                  </a:cubicBezTo>
                  <a:lnTo>
                    <a:pt x="20140" y="4954"/>
                  </a:lnTo>
                  <a:cubicBezTo>
                    <a:pt x="20140" y="4954"/>
                    <a:pt x="19254" y="5138"/>
                    <a:pt x="17878" y="5484"/>
                  </a:cubicBezTo>
                  <a:cubicBezTo>
                    <a:pt x="17340" y="4770"/>
                    <a:pt x="16700" y="4141"/>
                    <a:pt x="15975" y="3619"/>
                  </a:cubicBezTo>
                  <a:cubicBezTo>
                    <a:pt x="16319" y="2115"/>
                    <a:pt x="16483" y="1130"/>
                    <a:pt x="16483" y="1130"/>
                  </a:cubicBezTo>
                  <a:lnTo>
                    <a:pt x="13896" y="17"/>
                  </a:lnTo>
                  <a:cubicBezTo>
                    <a:pt x="13896" y="17"/>
                    <a:pt x="13292" y="816"/>
                    <a:pt x="12435" y="2100"/>
                  </a:cubicBezTo>
                  <a:cubicBezTo>
                    <a:pt x="11667" y="1958"/>
                    <a:pt x="9929" y="1990"/>
                    <a:pt x="9794" y="2006"/>
                  </a:cubicBezTo>
                  <a:cubicBezTo>
                    <a:pt x="9096" y="770"/>
                    <a:pt x="8616" y="0"/>
                    <a:pt x="8616" y="0"/>
                  </a:cubicBezTo>
                  <a:lnTo>
                    <a:pt x="4955" y="1460"/>
                  </a:lnTo>
                  <a:cubicBezTo>
                    <a:pt x="4955" y="1460"/>
                    <a:pt x="5136" y="2351"/>
                    <a:pt x="5481" y="3734"/>
                  </a:cubicBezTo>
                  <a:cubicBezTo>
                    <a:pt x="4778" y="4264"/>
                    <a:pt x="4157" y="4895"/>
                    <a:pt x="3639" y="5608"/>
                  </a:cubicBezTo>
                  <a:cubicBezTo>
                    <a:pt x="2127" y="5266"/>
                    <a:pt x="1135" y="5104"/>
                    <a:pt x="1135" y="5104"/>
                  </a:cubicBezTo>
                  <a:lnTo>
                    <a:pt x="22" y="7692"/>
                  </a:lnTo>
                  <a:cubicBezTo>
                    <a:pt x="22" y="7692"/>
                    <a:pt x="819" y="8298"/>
                    <a:pt x="2103" y="9154"/>
                  </a:cubicBezTo>
                  <a:cubicBezTo>
                    <a:pt x="1955" y="9941"/>
                    <a:pt x="1990" y="11679"/>
                    <a:pt x="2004" y="11801"/>
                  </a:cubicBezTo>
                  <a:cubicBezTo>
                    <a:pt x="768" y="12502"/>
                    <a:pt x="0" y="12983"/>
                    <a:pt x="0" y="12983"/>
                  </a:cubicBezTo>
                  <a:lnTo>
                    <a:pt x="1460" y="16645"/>
                  </a:lnTo>
                  <a:cubicBezTo>
                    <a:pt x="1460" y="16645"/>
                    <a:pt x="2351" y="16467"/>
                    <a:pt x="3732" y="16126"/>
                  </a:cubicBezTo>
                  <a:cubicBezTo>
                    <a:pt x="4263" y="16831"/>
                    <a:pt x="4896" y="17454"/>
                    <a:pt x="5611" y="17973"/>
                  </a:cubicBezTo>
                  <a:cubicBezTo>
                    <a:pt x="5273" y="19468"/>
                    <a:pt x="5112" y="20448"/>
                    <a:pt x="5112" y="20448"/>
                  </a:cubicBezTo>
                  <a:lnTo>
                    <a:pt x="7642" y="21536"/>
                  </a:lnTo>
                  <a:cubicBezTo>
                    <a:pt x="7642" y="21536"/>
                    <a:pt x="8236" y="20755"/>
                    <a:pt x="9083" y="19495"/>
                  </a:cubicBezTo>
                  <a:cubicBezTo>
                    <a:pt x="9914" y="19659"/>
                    <a:pt x="11699" y="19617"/>
                    <a:pt x="11812" y="19605"/>
                  </a:cubicBezTo>
                  <a:cubicBezTo>
                    <a:pt x="12507" y="20836"/>
                    <a:pt x="12984" y="21600"/>
                    <a:pt x="12984" y="21600"/>
                  </a:cubicBezTo>
                  <a:lnTo>
                    <a:pt x="16645" y="20140"/>
                  </a:lnTo>
                  <a:cubicBezTo>
                    <a:pt x="16645" y="20140"/>
                    <a:pt x="16465" y="19256"/>
                    <a:pt x="16122" y="17881"/>
                  </a:cubicBezTo>
                  <a:cubicBezTo>
                    <a:pt x="16854" y="17330"/>
                    <a:pt x="17498" y="16672"/>
                    <a:pt x="18029" y="15924"/>
                  </a:cubicBezTo>
                  <a:cubicBezTo>
                    <a:pt x="19510" y="16258"/>
                    <a:pt x="20478" y="16419"/>
                    <a:pt x="20478" y="16419"/>
                  </a:cubicBezTo>
                  <a:lnTo>
                    <a:pt x="21566" y="13889"/>
                  </a:lnTo>
                  <a:cubicBezTo>
                    <a:pt x="21566" y="13889"/>
                    <a:pt x="20777" y="13294"/>
                    <a:pt x="19508" y="12446"/>
                  </a:cubicBezTo>
                  <a:cubicBezTo>
                    <a:pt x="19652" y="11675"/>
                    <a:pt x="19618" y="9922"/>
                    <a:pt x="19602" y="9782"/>
                  </a:cubicBezTo>
                  <a:close/>
                </a:path>
              </a:pathLst>
            </a:custGeom>
            <a:solidFill>
              <a:srgbClr val="FFFFFF"/>
            </a:solidFill>
            <a:ln w="12700" cap="flat">
              <a:noFill/>
              <a:miter lim="400000"/>
            </a:ln>
            <a:effectLst/>
          </p:spPr>
          <p:txBody>
            <a:bodyPr anchor="ctr"/>
            <a:lstStyle/>
            <a:p>
              <a:pPr algn="ctr" defTabSz="685800" fontAlgn="base">
                <a:spcBef>
                  <a:spcPct val="0"/>
                </a:spcBef>
                <a:spcAft>
                  <a:spcPct val="0"/>
                </a:spcAft>
                <a:buClrTx/>
              </a:pPr>
              <a:endParaRPr sz="1350" kern="1200">
                <a:latin typeface="Arial" panose="020B0604020202020204" pitchFamily="34" charset="0"/>
                <a:ea typeface="宋体" panose="02010600030101010101" pitchFamily="2" charset="-122"/>
                <a:cs typeface="+mn-cs"/>
              </a:endParaRPr>
            </a:p>
          </p:txBody>
        </p:sp>
      </p:grpSp>
      <p:sp>
        <p:nvSpPr>
          <p:cNvPr id="14" name="Rectangle 41"/>
          <p:cNvSpPr/>
          <p:nvPr/>
        </p:nvSpPr>
        <p:spPr>
          <a:xfrm>
            <a:off x="5373192" y="2004026"/>
            <a:ext cx="1538716" cy="430841"/>
          </a:xfrm>
          <a:prstGeom prst="rect">
            <a:avLst/>
          </a:prstGeom>
          <a:noFill/>
          <a:ln w="12700" cap="flat">
            <a:noFill/>
            <a:miter lim="400000"/>
          </a:ln>
          <a:effectLst/>
          <a:extLst>
            <a:ext uri="{C572A759-6A51-4108-AA02-DFA0A04FC94B}">
              <ma14:wrappingTextBoxFlag xmlns="" xmlns:a14="http://schemas.microsoft.com/office/drawing/2010/main" xmlns:a16="http://schemas.microsoft.com/office/drawing/2014/main" xmlns:mc="http://schemas.openxmlformats.org/markup-compatibility/2006" xmlns:lc="http://schemas.openxmlformats.org/drawingml/2006/lockedCanvas" xmlns:p14="http://schemas.microsoft.com/office/powerpoint/2010/main" xmlns:ma14="http://schemas.microsoft.com/office/mac/drawingml/2011/main" val="1"/>
            </a:ext>
          </a:extLst>
        </p:spPr>
        <p:txBody>
          <a:bodyPr wrap="square" lIns="0" tIns="0" rIns="0" bIns="0" anchor="t">
            <a:normAutofit/>
          </a:bodyPr>
          <a:lstStyle/>
          <a:p>
            <a:pPr algn="ctr" defTabSz="685800" fontAlgn="base">
              <a:lnSpc>
                <a:spcPct val="120000"/>
              </a:lnSpc>
              <a:spcBef>
                <a:spcPct val="0"/>
              </a:spcBef>
              <a:spcAft>
                <a:spcPct val="0"/>
              </a:spcAft>
              <a:buClrTx/>
            </a:pPr>
            <a:endParaRPr lang="zh-CN" altLang="en-US" sz="825" kern="1200" dirty="0">
              <a:latin typeface="Arial" panose="020B0604020202020204" pitchFamily="34" charset="0"/>
              <a:ea typeface="宋体" panose="02010600030101010101" pitchFamily="2" charset="-122"/>
              <a:cs typeface="+mn-cs"/>
            </a:endParaRPr>
          </a:p>
        </p:txBody>
      </p:sp>
      <p:grpSp>
        <p:nvGrpSpPr>
          <p:cNvPr id="5" name="组合 4">
            <a:extLst>
              <a:ext uri="{FF2B5EF4-FFF2-40B4-BE49-F238E27FC236}">
                <a16:creationId xmlns:a16="http://schemas.microsoft.com/office/drawing/2014/main" id="{7E139A99-FCAF-4D34-BD6C-030A5D204592}"/>
              </a:ext>
            </a:extLst>
          </p:cNvPr>
          <p:cNvGrpSpPr/>
          <p:nvPr/>
        </p:nvGrpSpPr>
        <p:grpSpPr>
          <a:xfrm>
            <a:off x="6131479" y="2975932"/>
            <a:ext cx="430841" cy="430841"/>
            <a:chOff x="8175306" y="3967910"/>
            <a:chExt cx="574454" cy="574454"/>
          </a:xfrm>
        </p:grpSpPr>
        <p:sp>
          <p:nvSpPr>
            <p:cNvPr id="15" name="Oval 38"/>
            <p:cNvSpPr/>
            <p:nvPr/>
          </p:nvSpPr>
          <p:spPr>
            <a:xfrm>
              <a:off x="8175306" y="3967910"/>
              <a:ext cx="574454" cy="574454"/>
            </a:xfrm>
            <a:prstGeom prst="ellipse">
              <a:avLst/>
            </a:prstGeom>
            <a:solidFill>
              <a:schemeClr val="accent5">
                <a:lumMod val="100000"/>
              </a:schemeClr>
            </a:solidFill>
            <a:ln w="12700" cap="flat">
              <a:noFill/>
              <a:miter lim="400000"/>
            </a:ln>
            <a:effectLst/>
          </p:spPr>
          <p:txBody>
            <a:bodyPr anchor="ctr"/>
            <a:lstStyle/>
            <a:p>
              <a:pPr algn="ctr" defTabSz="685800" fontAlgn="base">
                <a:spcBef>
                  <a:spcPct val="0"/>
                </a:spcBef>
                <a:spcAft>
                  <a:spcPct val="0"/>
                </a:spcAft>
                <a:buClrTx/>
              </a:pPr>
              <a:endParaRPr sz="1350" kern="1200">
                <a:latin typeface="Arial" panose="020B0604020202020204" pitchFamily="34" charset="0"/>
                <a:ea typeface="宋体" panose="02010600030101010101" pitchFamily="2" charset="-122"/>
                <a:cs typeface="+mn-cs"/>
              </a:endParaRPr>
            </a:p>
          </p:txBody>
        </p:sp>
        <p:sp>
          <p:nvSpPr>
            <p:cNvPr id="16" name="Freeform: Shape 39"/>
            <p:cNvSpPr/>
            <p:nvPr/>
          </p:nvSpPr>
          <p:spPr>
            <a:xfrm>
              <a:off x="8298403" y="4133283"/>
              <a:ext cx="328261" cy="243708"/>
            </a:xfrm>
            <a:custGeom>
              <a:avLst/>
              <a:gdLst/>
              <a:ahLst/>
              <a:cxnLst>
                <a:cxn ang="0">
                  <a:pos x="wd2" y="hd2"/>
                </a:cxn>
                <a:cxn ang="5400000">
                  <a:pos x="wd2" y="hd2"/>
                </a:cxn>
                <a:cxn ang="10800000">
                  <a:pos x="wd2" y="hd2"/>
                </a:cxn>
                <a:cxn ang="16200000">
                  <a:pos x="wd2" y="hd2"/>
                </a:cxn>
              </a:cxnLst>
              <a:rect l="0" t="0" r="r" b="b"/>
              <a:pathLst>
                <a:path w="21600" h="21600" extrusionOk="0">
                  <a:moveTo>
                    <a:pt x="20085" y="8532"/>
                  </a:moveTo>
                  <a:lnTo>
                    <a:pt x="17798" y="8532"/>
                  </a:lnTo>
                  <a:lnTo>
                    <a:pt x="17798" y="12676"/>
                  </a:lnTo>
                  <a:cubicBezTo>
                    <a:pt x="17798" y="14711"/>
                    <a:pt x="16603" y="16373"/>
                    <a:pt x="15079" y="16373"/>
                  </a:cubicBezTo>
                  <a:lnTo>
                    <a:pt x="9158" y="16373"/>
                  </a:lnTo>
                  <a:lnTo>
                    <a:pt x="9158" y="17810"/>
                  </a:lnTo>
                  <a:cubicBezTo>
                    <a:pt x="9158" y="18927"/>
                    <a:pt x="9837" y="19832"/>
                    <a:pt x="10673" y="19832"/>
                  </a:cubicBezTo>
                  <a:lnTo>
                    <a:pt x="16728" y="19832"/>
                  </a:lnTo>
                  <a:lnTo>
                    <a:pt x="19181" y="21600"/>
                  </a:lnTo>
                  <a:lnTo>
                    <a:pt x="19181" y="19832"/>
                  </a:lnTo>
                  <a:lnTo>
                    <a:pt x="20085" y="19832"/>
                  </a:lnTo>
                  <a:cubicBezTo>
                    <a:pt x="20922" y="19832"/>
                    <a:pt x="21600" y="18927"/>
                    <a:pt x="21600" y="17810"/>
                  </a:cubicBezTo>
                  <a:lnTo>
                    <a:pt x="21600" y="10554"/>
                  </a:lnTo>
                  <a:cubicBezTo>
                    <a:pt x="21600" y="9438"/>
                    <a:pt x="20922" y="8532"/>
                    <a:pt x="20085" y="8532"/>
                  </a:cubicBezTo>
                  <a:close/>
                  <a:moveTo>
                    <a:pt x="6912" y="15450"/>
                  </a:moveTo>
                  <a:lnTo>
                    <a:pt x="6689" y="15450"/>
                  </a:lnTo>
                  <a:lnTo>
                    <a:pt x="2592" y="18372"/>
                  </a:lnTo>
                  <a:lnTo>
                    <a:pt x="2592" y="15450"/>
                  </a:lnTo>
                  <a:lnTo>
                    <a:pt x="2074" y="15450"/>
                  </a:lnTo>
                  <a:cubicBezTo>
                    <a:pt x="928" y="15450"/>
                    <a:pt x="0" y="14211"/>
                    <a:pt x="0" y="12683"/>
                  </a:cubicBezTo>
                  <a:lnTo>
                    <a:pt x="0" y="2767"/>
                  </a:lnTo>
                  <a:cubicBezTo>
                    <a:pt x="0" y="1239"/>
                    <a:pt x="928" y="0"/>
                    <a:pt x="2074" y="0"/>
                  </a:cubicBezTo>
                  <a:lnTo>
                    <a:pt x="15034" y="0"/>
                  </a:lnTo>
                  <a:cubicBezTo>
                    <a:pt x="16179" y="0"/>
                    <a:pt x="17107" y="1239"/>
                    <a:pt x="17107" y="2767"/>
                  </a:cubicBezTo>
                  <a:lnTo>
                    <a:pt x="17107" y="4381"/>
                  </a:lnTo>
                  <a:lnTo>
                    <a:pt x="17107" y="8532"/>
                  </a:lnTo>
                  <a:lnTo>
                    <a:pt x="17107" y="12676"/>
                  </a:lnTo>
                  <a:cubicBezTo>
                    <a:pt x="17107" y="14205"/>
                    <a:pt x="16224" y="15450"/>
                    <a:pt x="15079" y="15450"/>
                  </a:cubicBezTo>
                  <a:lnTo>
                    <a:pt x="9158" y="15450"/>
                  </a:lnTo>
                  <a:cubicBezTo>
                    <a:pt x="9158" y="15450"/>
                    <a:pt x="6912" y="15450"/>
                    <a:pt x="6912" y="15450"/>
                  </a:cubicBezTo>
                  <a:close/>
                </a:path>
              </a:pathLst>
            </a:custGeom>
            <a:solidFill>
              <a:srgbClr val="FFFFFF"/>
            </a:solidFill>
            <a:ln w="12700" cap="flat">
              <a:noFill/>
              <a:miter lim="400000"/>
            </a:ln>
            <a:effectLst/>
          </p:spPr>
          <p:txBody>
            <a:bodyPr anchor="ctr"/>
            <a:lstStyle/>
            <a:p>
              <a:pPr algn="ctr" defTabSz="685800" fontAlgn="base">
                <a:spcBef>
                  <a:spcPct val="0"/>
                </a:spcBef>
                <a:spcAft>
                  <a:spcPct val="0"/>
                </a:spcAft>
                <a:buClrTx/>
              </a:pPr>
              <a:endParaRPr sz="1350" kern="1200">
                <a:latin typeface="Arial" panose="020B0604020202020204" pitchFamily="34" charset="0"/>
                <a:ea typeface="宋体" panose="02010600030101010101" pitchFamily="2" charset="-122"/>
                <a:cs typeface="+mn-cs"/>
              </a:endParaRPr>
            </a:p>
          </p:txBody>
        </p:sp>
      </p:grpSp>
      <p:sp>
        <p:nvSpPr>
          <p:cNvPr id="17" name="Rectangle 37"/>
          <p:cNvSpPr/>
          <p:nvPr/>
        </p:nvSpPr>
        <p:spPr>
          <a:xfrm>
            <a:off x="5572224" y="3469155"/>
            <a:ext cx="1538716" cy="428026"/>
          </a:xfrm>
          <a:prstGeom prst="rect">
            <a:avLst/>
          </a:prstGeom>
          <a:noFill/>
          <a:ln w="12700" cap="flat">
            <a:noFill/>
            <a:miter lim="400000"/>
          </a:ln>
          <a:effectLst/>
          <a:extLst>
            <a:ext uri="{C572A759-6A51-4108-AA02-DFA0A04FC94B}">
              <ma14:wrappingTextBoxFlag xmlns="" xmlns:a14="http://schemas.microsoft.com/office/drawing/2010/main" xmlns:a16="http://schemas.microsoft.com/office/drawing/2014/main" xmlns:mc="http://schemas.openxmlformats.org/markup-compatibility/2006" xmlns:lc="http://schemas.openxmlformats.org/drawingml/2006/lockedCanvas" xmlns:p14="http://schemas.microsoft.com/office/powerpoint/2010/main" xmlns:ma14="http://schemas.microsoft.com/office/mac/drawingml/2011/main" val="1"/>
            </a:ext>
          </a:extLst>
        </p:spPr>
        <p:txBody>
          <a:bodyPr wrap="square" lIns="0" tIns="0" rIns="0" bIns="0" anchor="t">
            <a:normAutofit fontScale="92500"/>
          </a:bodyPr>
          <a:lstStyle/>
          <a:p>
            <a:pPr algn="ctr" defTabSz="685800" fontAlgn="base">
              <a:lnSpc>
                <a:spcPct val="120000"/>
              </a:lnSpc>
              <a:spcBef>
                <a:spcPct val="0"/>
              </a:spcBef>
              <a:spcAft>
                <a:spcPct val="0"/>
              </a:spcAft>
              <a:buClrTx/>
            </a:pPr>
            <a:r>
              <a:rPr lang="en-AU" altLang="zh-CN" sz="1350" kern="1200" dirty="0">
                <a:latin typeface="Arial" panose="020B0604020202020204" pitchFamily="34" charset="0"/>
                <a:ea typeface="宋体" panose="02010600030101010101" pitchFamily="2" charset="-122"/>
                <a:cs typeface="+mn-cs"/>
              </a:rPr>
              <a:t>Communication in requirement research</a:t>
            </a:r>
            <a:endParaRPr lang="zh-CN" altLang="en-US" sz="825" kern="1200" dirty="0">
              <a:latin typeface="Arial" panose="020B0604020202020204" pitchFamily="34" charset="0"/>
              <a:ea typeface="宋体" panose="02010600030101010101" pitchFamily="2" charset="-122"/>
              <a:cs typeface="+mn-cs"/>
            </a:endParaRPr>
          </a:p>
        </p:txBody>
      </p:sp>
      <p:grpSp>
        <p:nvGrpSpPr>
          <p:cNvPr id="6" name="组合 5">
            <a:extLst>
              <a:ext uri="{FF2B5EF4-FFF2-40B4-BE49-F238E27FC236}">
                <a16:creationId xmlns:a16="http://schemas.microsoft.com/office/drawing/2014/main" id="{DC99BD02-781D-4872-AD1D-A353DAFFEB46}"/>
              </a:ext>
            </a:extLst>
          </p:cNvPr>
          <p:cNvGrpSpPr/>
          <p:nvPr/>
        </p:nvGrpSpPr>
        <p:grpSpPr>
          <a:xfrm>
            <a:off x="4363539" y="911392"/>
            <a:ext cx="430841" cy="430841"/>
            <a:chOff x="5818052" y="1215190"/>
            <a:chExt cx="574454" cy="574454"/>
          </a:xfrm>
        </p:grpSpPr>
        <p:sp>
          <p:nvSpPr>
            <p:cNvPr id="18" name="Oval 34"/>
            <p:cNvSpPr/>
            <p:nvPr/>
          </p:nvSpPr>
          <p:spPr>
            <a:xfrm>
              <a:off x="5818052" y="1215190"/>
              <a:ext cx="574454" cy="574454"/>
            </a:xfrm>
            <a:prstGeom prst="ellipse">
              <a:avLst/>
            </a:prstGeom>
            <a:solidFill>
              <a:schemeClr val="accent3">
                <a:lumMod val="100000"/>
              </a:schemeClr>
            </a:solidFill>
            <a:ln w="12700" cap="flat">
              <a:noFill/>
              <a:miter lim="400000"/>
            </a:ln>
            <a:effectLst/>
          </p:spPr>
          <p:txBody>
            <a:bodyPr anchor="ctr"/>
            <a:lstStyle/>
            <a:p>
              <a:pPr algn="ctr" defTabSz="685800" fontAlgn="base">
                <a:spcBef>
                  <a:spcPct val="0"/>
                </a:spcBef>
                <a:spcAft>
                  <a:spcPct val="0"/>
                </a:spcAft>
                <a:buClrTx/>
              </a:pPr>
              <a:endParaRPr sz="1350" kern="1200">
                <a:latin typeface="Arial" panose="020B0604020202020204" pitchFamily="34" charset="0"/>
                <a:ea typeface="宋体" panose="02010600030101010101" pitchFamily="2" charset="-122"/>
                <a:cs typeface="+mn-cs"/>
              </a:endParaRPr>
            </a:p>
          </p:txBody>
        </p:sp>
        <p:sp>
          <p:nvSpPr>
            <p:cNvPr id="19" name="Freeform: Shape 35"/>
            <p:cNvSpPr/>
            <p:nvPr/>
          </p:nvSpPr>
          <p:spPr>
            <a:xfrm>
              <a:off x="5941148" y="1355725"/>
              <a:ext cx="328261" cy="293382"/>
            </a:xfrm>
            <a:custGeom>
              <a:avLst/>
              <a:gdLst/>
              <a:ahLst/>
              <a:cxnLst>
                <a:cxn ang="0">
                  <a:pos x="wd2" y="hd2"/>
                </a:cxn>
                <a:cxn ang="5400000">
                  <a:pos x="wd2" y="hd2"/>
                </a:cxn>
                <a:cxn ang="10800000">
                  <a:pos x="wd2" y="hd2"/>
                </a:cxn>
                <a:cxn ang="16200000">
                  <a:pos x="wd2" y="hd2"/>
                </a:cxn>
              </a:cxnLst>
              <a:rect l="0" t="0" r="r" b="b"/>
              <a:pathLst>
                <a:path w="21600" h="21484" extrusionOk="0">
                  <a:moveTo>
                    <a:pt x="19415" y="16649"/>
                  </a:moveTo>
                  <a:cubicBezTo>
                    <a:pt x="20161" y="16995"/>
                    <a:pt x="20794" y="17015"/>
                    <a:pt x="20797" y="18016"/>
                  </a:cubicBezTo>
                  <a:lnTo>
                    <a:pt x="21600" y="21484"/>
                  </a:lnTo>
                  <a:lnTo>
                    <a:pt x="0" y="21484"/>
                  </a:lnTo>
                  <a:cubicBezTo>
                    <a:pt x="91" y="20771"/>
                    <a:pt x="349" y="19060"/>
                    <a:pt x="573" y="18136"/>
                  </a:cubicBezTo>
                  <a:cubicBezTo>
                    <a:pt x="679" y="17700"/>
                    <a:pt x="1212" y="16975"/>
                    <a:pt x="2036" y="16624"/>
                  </a:cubicBezTo>
                  <a:cubicBezTo>
                    <a:pt x="4050" y="15766"/>
                    <a:pt x="6877" y="14370"/>
                    <a:pt x="7251" y="13724"/>
                  </a:cubicBezTo>
                  <a:cubicBezTo>
                    <a:pt x="7484" y="13323"/>
                    <a:pt x="7579" y="13743"/>
                    <a:pt x="7681" y="13421"/>
                  </a:cubicBezTo>
                  <a:cubicBezTo>
                    <a:pt x="7916" y="12679"/>
                    <a:pt x="7968" y="11587"/>
                    <a:pt x="7968" y="11587"/>
                  </a:cubicBezTo>
                  <a:cubicBezTo>
                    <a:pt x="7848" y="11494"/>
                    <a:pt x="7572" y="10786"/>
                    <a:pt x="7434" y="10117"/>
                  </a:cubicBezTo>
                  <a:cubicBezTo>
                    <a:pt x="7387" y="9891"/>
                    <a:pt x="7082" y="9884"/>
                    <a:pt x="6846" y="8995"/>
                  </a:cubicBezTo>
                  <a:cubicBezTo>
                    <a:pt x="6653" y="8263"/>
                    <a:pt x="6425" y="7272"/>
                    <a:pt x="6518" y="6932"/>
                  </a:cubicBezTo>
                  <a:cubicBezTo>
                    <a:pt x="6566" y="6758"/>
                    <a:pt x="6695" y="6822"/>
                    <a:pt x="6716" y="6831"/>
                  </a:cubicBezTo>
                  <a:cubicBezTo>
                    <a:pt x="6697" y="6706"/>
                    <a:pt x="6673" y="6705"/>
                    <a:pt x="6649" y="6531"/>
                  </a:cubicBezTo>
                  <a:cubicBezTo>
                    <a:pt x="6603" y="6199"/>
                    <a:pt x="6428" y="5653"/>
                    <a:pt x="6414" y="5330"/>
                  </a:cubicBezTo>
                  <a:cubicBezTo>
                    <a:pt x="6302" y="2941"/>
                    <a:pt x="6814" y="1517"/>
                    <a:pt x="7802" y="834"/>
                  </a:cubicBezTo>
                  <a:cubicBezTo>
                    <a:pt x="8064" y="653"/>
                    <a:pt x="9136" y="145"/>
                    <a:pt x="9462" y="64"/>
                  </a:cubicBezTo>
                  <a:cubicBezTo>
                    <a:pt x="10187" y="-116"/>
                    <a:pt x="11659" y="109"/>
                    <a:pt x="12338" y="443"/>
                  </a:cubicBezTo>
                  <a:cubicBezTo>
                    <a:pt x="14203" y="1346"/>
                    <a:pt x="14766" y="2285"/>
                    <a:pt x="14624" y="5330"/>
                  </a:cubicBezTo>
                  <a:cubicBezTo>
                    <a:pt x="14599" y="5877"/>
                    <a:pt x="14486" y="6618"/>
                    <a:pt x="14433" y="6945"/>
                  </a:cubicBezTo>
                  <a:cubicBezTo>
                    <a:pt x="14521" y="6860"/>
                    <a:pt x="14606" y="6807"/>
                    <a:pt x="14679" y="6813"/>
                  </a:cubicBezTo>
                  <a:cubicBezTo>
                    <a:pt x="14982" y="6833"/>
                    <a:pt x="14696" y="8105"/>
                    <a:pt x="14460" y="8995"/>
                  </a:cubicBezTo>
                  <a:cubicBezTo>
                    <a:pt x="14225" y="9884"/>
                    <a:pt x="13904" y="9888"/>
                    <a:pt x="13872" y="10117"/>
                  </a:cubicBezTo>
                  <a:cubicBezTo>
                    <a:pt x="13761" y="10901"/>
                    <a:pt x="13490" y="11361"/>
                    <a:pt x="13347" y="11576"/>
                  </a:cubicBezTo>
                  <a:cubicBezTo>
                    <a:pt x="13347" y="11576"/>
                    <a:pt x="13436" y="12775"/>
                    <a:pt x="13704" y="13449"/>
                  </a:cubicBezTo>
                  <a:cubicBezTo>
                    <a:pt x="13812" y="13730"/>
                    <a:pt x="13931" y="13430"/>
                    <a:pt x="14102" y="13742"/>
                  </a:cubicBezTo>
                  <a:cubicBezTo>
                    <a:pt x="14018" y="13588"/>
                    <a:pt x="14272" y="14339"/>
                    <a:pt x="15405" y="14858"/>
                  </a:cubicBezTo>
                  <a:cubicBezTo>
                    <a:pt x="17512" y="15825"/>
                    <a:pt x="18500" y="16226"/>
                    <a:pt x="19415" y="16649"/>
                  </a:cubicBezTo>
                  <a:close/>
                </a:path>
              </a:pathLst>
            </a:custGeom>
            <a:solidFill>
              <a:srgbClr val="FFFFFF"/>
            </a:solidFill>
            <a:ln w="12700" cap="flat">
              <a:noFill/>
              <a:miter lim="400000"/>
            </a:ln>
            <a:effectLst/>
          </p:spPr>
          <p:txBody>
            <a:bodyPr anchor="ctr"/>
            <a:lstStyle/>
            <a:p>
              <a:pPr algn="ctr" defTabSz="685800" fontAlgn="base">
                <a:spcBef>
                  <a:spcPct val="0"/>
                </a:spcBef>
                <a:spcAft>
                  <a:spcPct val="0"/>
                </a:spcAft>
                <a:buClrTx/>
              </a:pPr>
              <a:endParaRPr sz="1350" kern="1200">
                <a:latin typeface="Arial" panose="020B0604020202020204" pitchFamily="34" charset="0"/>
                <a:ea typeface="宋体" panose="02010600030101010101" pitchFamily="2" charset="-122"/>
                <a:cs typeface="+mn-cs"/>
              </a:endParaRPr>
            </a:p>
          </p:txBody>
        </p:sp>
      </p:grpSp>
      <p:sp>
        <p:nvSpPr>
          <p:cNvPr id="20" name="Rectangle 33"/>
          <p:cNvSpPr/>
          <p:nvPr/>
        </p:nvSpPr>
        <p:spPr>
          <a:xfrm>
            <a:off x="3806362" y="1393463"/>
            <a:ext cx="1538716" cy="430841"/>
          </a:xfrm>
          <a:prstGeom prst="rect">
            <a:avLst/>
          </a:prstGeom>
          <a:noFill/>
          <a:ln w="12700" cap="flat">
            <a:noFill/>
            <a:miter lim="400000"/>
          </a:ln>
          <a:effectLst/>
          <a:extLst>
            <a:ext uri="{C572A759-6A51-4108-AA02-DFA0A04FC94B}">
              <ma14:wrappingTextBoxFlag xmlns="" xmlns:a14="http://schemas.microsoft.com/office/drawing/2010/main" xmlns:a16="http://schemas.microsoft.com/office/drawing/2014/main" xmlns:mc="http://schemas.openxmlformats.org/markup-compatibility/2006" xmlns:lc="http://schemas.openxmlformats.org/drawingml/2006/lockedCanvas" xmlns:p14="http://schemas.microsoft.com/office/powerpoint/2010/main" xmlns:ma14="http://schemas.microsoft.com/office/mac/drawingml/2011/main" val="1"/>
            </a:ext>
          </a:extLst>
        </p:spPr>
        <p:txBody>
          <a:bodyPr wrap="square" lIns="0" tIns="0" rIns="0" bIns="0" anchor="t">
            <a:normAutofit/>
          </a:bodyPr>
          <a:lstStyle/>
          <a:p>
            <a:pPr algn="ctr" defTabSz="685800" fontAlgn="base">
              <a:lnSpc>
                <a:spcPct val="120000"/>
              </a:lnSpc>
              <a:spcBef>
                <a:spcPct val="0"/>
              </a:spcBef>
              <a:spcAft>
                <a:spcPct val="0"/>
              </a:spcAft>
              <a:buClrTx/>
            </a:pPr>
            <a:endParaRPr lang="zh-CN" altLang="en-US" sz="1125" kern="1200" dirty="0">
              <a:latin typeface="Arial" panose="020B0604020202020204" pitchFamily="34" charset="0"/>
              <a:ea typeface="宋体" panose="02010600030101010101" pitchFamily="2" charset="-122"/>
              <a:cs typeface="+mn-cs"/>
            </a:endParaRPr>
          </a:p>
        </p:txBody>
      </p:sp>
      <p:grpSp>
        <p:nvGrpSpPr>
          <p:cNvPr id="3" name="组合 2">
            <a:extLst>
              <a:ext uri="{FF2B5EF4-FFF2-40B4-BE49-F238E27FC236}">
                <a16:creationId xmlns:a16="http://schemas.microsoft.com/office/drawing/2014/main" id="{2AEB67EF-5805-4561-A656-8541AAE5B8B2}"/>
              </a:ext>
            </a:extLst>
          </p:cNvPr>
          <p:cNvGrpSpPr/>
          <p:nvPr/>
        </p:nvGrpSpPr>
        <p:grpSpPr>
          <a:xfrm>
            <a:off x="2798908" y="1499182"/>
            <a:ext cx="430841" cy="430841"/>
            <a:chOff x="3731877" y="1998910"/>
            <a:chExt cx="574454" cy="574454"/>
          </a:xfrm>
        </p:grpSpPr>
        <p:sp>
          <p:nvSpPr>
            <p:cNvPr id="21" name="Oval 30"/>
            <p:cNvSpPr/>
            <p:nvPr/>
          </p:nvSpPr>
          <p:spPr>
            <a:xfrm>
              <a:off x="3731877" y="1998910"/>
              <a:ext cx="574454" cy="574454"/>
            </a:xfrm>
            <a:prstGeom prst="ellipse">
              <a:avLst/>
            </a:prstGeom>
            <a:solidFill>
              <a:schemeClr val="accent2">
                <a:lumMod val="100000"/>
              </a:schemeClr>
            </a:solidFill>
            <a:ln w="12700" cap="flat">
              <a:noFill/>
              <a:miter lim="400000"/>
            </a:ln>
            <a:effectLst/>
          </p:spPr>
          <p:txBody>
            <a:bodyPr anchor="ctr"/>
            <a:lstStyle/>
            <a:p>
              <a:pPr algn="ctr" defTabSz="685800" fontAlgn="base">
                <a:spcBef>
                  <a:spcPct val="0"/>
                </a:spcBef>
                <a:spcAft>
                  <a:spcPct val="0"/>
                </a:spcAft>
                <a:buClrTx/>
              </a:pPr>
              <a:endParaRPr sz="1350" kern="1200">
                <a:latin typeface="Arial" panose="020B0604020202020204" pitchFamily="34" charset="0"/>
                <a:ea typeface="宋体" panose="02010600030101010101" pitchFamily="2" charset="-122"/>
                <a:cs typeface="+mn-cs"/>
              </a:endParaRPr>
            </a:p>
          </p:txBody>
        </p:sp>
        <p:sp>
          <p:nvSpPr>
            <p:cNvPr id="22" name="Freeform: Shape 31"/>
            <p:cNvSpPr/>
            <p:nvPr/>
          </p:nvSpPr>
          <p:spPr>
            <a:xfrm>
              <a:off x="3894805" y="2122007"/>
              <a:ext cx="248598" cy="328260"/>
            </a:xfrm>
            <a:custGeom>
              <a:avLst/>
              <a:gdLst/>
              <a:ahLst/>
              <a:cxnLst>
                <a:cxn ang="0">
                  <a:pos x="wd2" y="hd2"/>
                </a:cxn>
                <a:cxn ang="5400000">
                  <a:pos x="wd2" y="hd2"/>
                </a:cxn>
                <a:cxn ang="10800000">
                  <a:pos x="wd2" y="hd2"/>
                </a:cxn>
                <a:cxn ang="16200000">
                  <a:pos x="wd2" y="hd2"/>
                </a:cxn>
              </a:cxnLst>
              <a:rect l="0" t="0" r="r" b="b"/>
              <a:pathLst>
                <a:path w="21350" h="21600" extrusionOk="0">
                  <a:moveTo>
                    <a:pt x="16784" y="1264"/>
                  </a:moveTo>
                  <a:cubicBezTo>
                    <a:pt x="16363" y="1078"/>
                    <a:pt x="15824" y="1189"/>
                    <a:pt x="15581" y="1511"/>
                  </a:cubicBezTo>
                  <a:lnTo>
                    <a:pt x="14280" y="3236"/>
                  </a:lnTo>
                  <a:cubicBezTo>
                    <a:pt x="14867" y="3417"/>
                    <a:pt x="15381" y="3636"/>
                    <a:pt x="15831" y="3874"/>
                  </a:cubicBezTo>
                  <a:lnTo>
                    <a:pt x="17106" y="2185"/>
                  </a:lnTo>
                  <a:cubicBezTo>
                    <a:pt x="17349" y="1863"/>
                    <a:pt x="17205" y="1451"/>
                    <a:pt x="16784" y="1264"/>
                  </a:cubicBezTo>
                  <a:close/>
                  <a:moveTo>
                    <a:pt x="21233" y="4689"/>
                  </a:moveTo>
                  <a:cubicBezTo>
                    <a:pt x="20988" y="4366"/>
                    <a:pt x="20450" y="4256"/>
                    <a:pt x="20028" y="4442"/>
                  </a:cubicBezTo>
                  <a:lnTo>
                    <a:pt x="17841" y="5408"/>
                  </a:lnTo>
                  <a:cubicBezTo>
                    <a:pt x="18203" y="5799"/>
                    <a:pt x="18487" y="6197"/>
                    <a:pt x="18711" y="6581"/>
                  </a:cubicBezTo>
                  <a:lnTo>
                    <a:pt x="20909" y="5610"/>
                  </a:lnTo>
                  <a:cubicBezTo>
                    <a:pt x="21331" y="5423"/>
                    <a:pt x="21475" y="5012"/>
                    <a:pt x="21233" y="4689"/>
                  </a:cubicBezTo>
                  <a:close/>
                  <a:moveTo>
                    <a:pt x="1322" y="4393"/>
                  </a:moveTo>
                  <a:cubicBezTo>
                    <a:pt x="900" y="4207"/>
                    <a:pt x="362" y="4317"/>
                    <a:pt x="118" y="4640"/>
                  </a:cubicBezTo>
                  <a:cubicBezTo>
                    <a:pt x="-125" y="4963"/>
                    <a:pt x="19" y="5375"/>
                    <a:pt x="441" y="5561"/>
                  </a:cubicBezTo>
                  <a:lnTo>
                    <a:pt x="2633" y="6530"/>
                  </a:lnTo>
                  <a:cubicBezTo>
                    <a:pt x="2861" y="6146"/>
                    <a:pt x="3149" y="5751"/>
                    <a:pt x="3514" y="5362"/>
                  </a:cubicBezTo>
                  <a:cubicBezTo>
                    <a:pt x="3514" y="5362"/>
                    <a:pt x="1322" y="4393"/>
                    <a:pt x="1322" y="4393"/>
                  </a:cubicBezTo>
                  <a:close/>
                  <a:moveTo>
                    <a:pt x="5797" y="1483"/>
                  </a:moveTo>
                  <a:cubicBezTo>
                    <a:pt x="5553" y="1160"/>
                    <a:pt x="5015" y="1050"/>
                    <a:pt x="4593" y="1236"/>
                  </a:cubicBezTo>
                  <a:cubicBezTo>
                    <a:pt x="4173" y="1422"/>
                    <a:pt x="4029" y="1834"/>
                    <a:pt x="4272" y="2157"/>
                  </a:cubicBezTo>
                  <a:lnTo>
                    <a:pt x="5544" y="3843"/>
                  </a:lnTo>
                  <a:cubicBezTo>
                    <a:pt x="5997" y="3607"/>
                    <a:pt x="6514" y="3392"/>
                    <a:pt x="7103" y="3215"/>
                  </a:cubicBezTo>
                  <a:cubicBezTo>
                    <a:pt x="7103" y="3215"/>
                    <a:pt x="5797" y="1483"/>
                    <a:pt x="5797" y="1483"/>
                  </a:cubicBezTo>
                  <a:close/>
                  <a:moveTo>
                    <a:pt x="10693" y="0"/>
                  </a:moveTo>
                  <a:cubicBezTo>
                    <a:pt x="10208" y="0"/>
                    <a:pt x="9813" y="302"/>
                    <a:pt x="9813" y="674"/>
                  </a:cubicBezTo>
                  <a:lnTo>
                    <a:pt x="9813" y="2753"/>
                  </a:lnTo>
                  <a:cubicBezTo>
                    <a:pt x="10026" y="2740"/>
                    <a:pt x="11348" y="2744"/>
                    <a:pt x="11574" y="2758"/>
                  </a:cubicBezTo>
                  <a:lnTo>
                    <a:pt x="11574" y="674"/>
                  </a:lnTo>
                  <a:cubicBezTo>
                    <a:pt x="11574" y="302"/>
                    <a:pt x="11180" y="0"/>
                    <a:pt x="10693" y="0"/>
                  </a:cubicBezTo>
                  <a:close/>
                  <a:moveTo>
                    <a:pt x="18428" y="9068"/>
                  </a:moveTo>
                  <a:cubicBezTo>
                    <a:pt x="18228" y="7091"/>
                    <a:pt x="16423" y="3572"/>
                    <a:pt x="10662" y="3572"/>
                  </a:cubicBezTo>
                  <a:cubicBezTo>
                    <a:pt x="10661" y="3572"/>
                    <a:pt x="10660" y="3572"/>
                    <a:pt x="10659" y="3572"/>
                  </a:cubicBezTo>
                  <a:cubicBezTo>
                    <a:pt x="10658" y="3572"/>
                    <a:pt x="10658" y="3572"/>
                    <a:pt x="10657" y="3572"/>
                  </a:cubicBezTo>
                  <a:cubicBezTo>
                    <a:pt x="10656" y="3572"/>
                    <a:pt x="10655" y="3572"/>
                    <a:pt x="10655" y="3572"/>
                  </a:cubicBezTo>
                  <a:cubicBezTo>
                    <a:pt x="10654" y="3572"/>
                    <a:pt x="10653" y="3572"/>
                    <a:pt x="10652" y="3572"/>
                  </a:cubicBezTo>
                  <a:cubicBezTo>
                    <a:pt x="4890" y="3572"/>
                    <a:pt x="3086" y="7091"/>
                    <a:pt x="2886" y="9068"/>
                  </a:cubicBezTo>
                  <a:cubicBezTo>
                    <a:pt x="2715" y="10852"/>
                    <a:pt x="4327" y="12514"/>
                    <a:pt x="4510" y="12775"/>
                  </a:cubicBezTo>
                  <a:cubicBezTo>
                    <a:pt x="4810" y="13201"/>
                    <a:pt x="6695" y="14825"/>
                    <a:pt x="6762" y="15807"/>
                  </a:cubicBezTo>
                  <a:cubicBezTo>
                    <a:pt x="6855" y="17159"/>
                    <a:pt x="7070" y="17195"/>
                    <a:pt x="7930" y="17355"/>
                  </a:cubicBezTo>
                  <a:cubicBezTo>
                    <a:pt x="8807" y="17519"/>
                    <a:pt x="12507" y="17519"/>
                    <a:pt x="13383" y="17355"/>
                  </a:cubicBezTo>
                  <a:cubicBezTo>
                    <a:pt x="14243" y="17195"/>
                    <a:pt x="14459" y="17159"/>
                    <a:pt x="14552" y="15807"/>
                  </a:cubicBezTo>
                  <a:cubicBezTo>
                    <a:pt x="14619" y="14825"/>
                    <a:pt x="16504" y="13201"/>
                    <a:pt x="16803" y="12775"/>
                  </a:cubicBezTo>
                  <a:cubicBezTo>
                    <a:pt x="16987" y="12514"/>
                    <a:pt x="18599" y="10852"/>
                    <a:pt x="18428" y="9068"/>
                  </a:cubicBezTo>
                  <a:close/>
                  <a:moveTo>
                    <a:pt x="13756" y="19204"/>
                  </a:moveTo>
                  <a:cubicBezTo>
                    <a:pt x="13756" y="18991"/>
                    <a:pt x="13530" y="18817"/>
                    <a:pt x="13251" y="18817"/>
                  </a:cubicBezTo>
                  <a:lnTo>
                    <a:pt x="8063" y="18817"/>
                  </a:lnTo>
                  <a:cubicBezTo>
                    <a:pt x="7783" y="18817"/>
                    <a:pt x="7557" y="18991"/>
                    <a:pt x="7557" y="19204"/>
                  </a:cubicBezTo>
                  <a:lnTo>
                    <a:pt x="7557" y="19204"/>
                  </a:lnTo>
                  <a:cubicBezTo>
                    <a:pt x="7557" y="19418"/>
                    <a:pt x="7783" y="19591"/>
                    <a:pt x="8063" y="19591"/>
                  </a:cubicBezTo>
                  <a:lnTo>
                    <a:pt x="13251" y="19591"/>
                  </a:lnTo>
                  <a:cubicBezTo>
                    <a:pt x="13530" y="19591"/>
                    <a:pt x="13756" y="19418"/>
                    <a:pt x="13756" y="19204"/>
                  </a:cubicBezTo>
                  <a:cubicBezTo>
                    <a:pt x="13756" y="19204"/>
                    <a:pt x="13756" y="19204"/>
                    <a:pt x="13756" y="19204"/>
                  </a:cubicBezTo>
                  <a:close/>
                  <a:moveTo>
                    <a:pt x="13756" y="18147"/>
                  </a:moveTo>
                  <a:cubicBezTo>
                    <a:pt x="13756" y="17934"/>
                    <a:pt x="13530" y="17761"/>
                    <a:pt x="13251" y="17761"/>
                  </a:cubicBezTo>
                  <a:lnTo>
                    <a:pt x="8063" y="17761"/>
                  </a:lnTo>
                  <a:cubicBezTo>
                    <a:pt x="7783" y="17761"/>
                    <a:pt x="7557" y="17934"/>
                    <a:pt x="7557" y="18147"/>
                  </a:cubicBezTo>
                  <a:lnTo>
                    <a:pt x="7557" y="18147"/>
                  </a:lnTo>
                  <a:cubicBezTo>
                    <a:pt x="7557" y="18361"/>
                    <a:pt x="7783" y="18535"/>
                    <a:pt x="8063" y="18535"/>
                  </a:cubicBezTo>
                  <a:lnTo>
                    <a:pt x="13251" y="18535"/>
                  </a:lnTo>
                  <a:cubicBezTo>
                    <a:pt x="13530" y="18535"/>
                    <a:pt x="13756" y="18361"/>
                    <a:pt x="13756" y="18147"/>
                  </a:cubicBezTo>
                  <a:cubicBezTo>
                    <a:pt x="13756" y="18147"/>
                    <a:pt x="13756" y="18147"/>
                    <a:pt x="13756" y="18147"/>
                  </a:cubicBezTo>
                  <a:close/>
                  <a:moveTo>
                    <a:pt x="8400" y="19874"/>
                  </a:moveTo>
                  <a:lnTo>
                    <a:pt x="12913" y="19874"/>
                  </a:lnTo>
                  <a:cubicBezTo>
                    <a:pt x="12913" y="20827"/>
                    <a:pt x="11903" y="21600"/>
                    <a:pt x="10657" y="21600"/>
                  </a:cubicBezTo>
                  <a:cubicBezTo>
                    <a:pt x="9411" y="21600"/>
                    <a:pt x="8400" y="20827"/>
                    <a:pt x="8400" y="19874"/>
                  </a:cubicBezTo>
                  <a:close/>
                </a:path>
              </a:pathLst>
            </a:custGeom>
            <a:solidFill>
              <a:srgbClr val="FFFFFF"/>
            </a:solidFill>
            <a:ln w="12700" cap="flat">
              <a:noFill/>
              <a:miter lim="400000"/>
            </a:ln>
            <a:effectLst/>
          </p:spPr>
          <p:txBody>
            <a:bodyPr anchor="ctr"/>
            <a:lstStyle/>
            <a:p>
              <a:pPr algn="ctr" defTabSz="685800" fontAlgn="base">
                <a:spcBef>
                  <a:spcPct val="0"/>
                </a:spcBef>
                <a:spcAft>
                  <a:spcPct val="0"/>
                </a:spcAft>
                <a:buClrTx/>
              </a:pPr>
              <a:endParaRPr sz="1350" kern="1200">
                <a:latin typeface="Arial" panose="020B0604020202020204" pitchFamily="34" charset="0"/>
                <a:ea typeface="宋体" panose="02010600030101010101" pitchFamily="2" charset="-122"/>
                <a:cs typeface="+mn-cs"/>
              </a:endParaRPr>
            </a:p>
          </p:txBody>
        </p:sp>
      </p:grpSp>
      <p:sp>
        <p:nvSpPr>
          <p:cNvPr id="26" name="Rectangle 29"/>
          <p:cNvSpPr/>
          <p:nvPr/>
        </p:nvSpPr>
        <p:spPr>
          <a:xfrm>
            <a:off x="2244970" y="2004026"/>
            <a:ext cx="1538716" cy="430841"/>
          </a:xfrm>
          <a:prstGeom prst="rect">
            <a:avLst/>
          </a:prstGeom>
          <a:noFill/>
          <a:ln w="12700" cap="flat">
            <a:noFill/>
            <a:miter lim="400000"/>
          </a:ln>
          <a:effectLst/>
          <a:extLst>
            <a:ext uri="{C572A759-6A51-4108-AA02-DFA0A04FC94B}">
              <ma14:wrappingTextBoxFlag xmlns="" xmlns:a14="http://schemas.microsoft.com/office/drawing/2010/main" xmlns:a16="http://schemas.microsoft.com/office/drawing/2014/main" xmlns:mc="http://schemas.openxmlformats.org/markup-compatibility/2006" xmlns:lc="http://schemas.openxmlformats.org/drawingml/2006/lockedCanvas" xmlns:p14="http://schemas.microsoft.com/office/powerpoint/2010/main" xmlns:ma14="http://schemas.microsoft.com/office/mac/drawingml/2011/main" val="1"/>
            </a:ext>
          </a:extLst>
        </p:spPr>
        <p:txBody>
          <a:bodyPr wrap="square" lIns="0" tIns="0" rIns="0" bIns="0" anchor="t">
            <a:normAutofit/>
          </a:bodyPr>
          <a:lstStyle/>
          <a:p>
            <a:pPr algn="ctr" defTabSz="685800" fontAlgn="base">
              <a:lnSpc>
                <a:spcPct val="120000"/>
              </a:lnSpc>
              <a:spcBef>
                <a:spcPct val="0"/>
              </a:spcBef>
              <a:spcAft>
                <a:spcPct val="0"/>
              </a:spcAft>
              <a:buClrTx/>
            </a:pPr>
            <a:r>
              <a:rPr lang="en-AU" altLang="zh-CN" sz="1125" kern="1200" dirty="0">
                <a:latin typeface="Arial" panose="020B0604020202020204" pitchFamily="34" charset="0"/>
                <a:ea typeface="宋体" panose="02010600030101010101" pitchFamily="2" charset="-122"/>
                <a:cs typeface="+mn-cs"/>
              </a:rPr>
              <a:t>Not enough previous experience</a:t>
            </a:r>
            <a:endParaRPr lang="zh-CN" altLang="en-US" sz="1125" kern="1200" dirty="0">
              <a:latin typeface="Arial" panose="020B0604020202020204" pitchFamily="34" charset="0"/>
              <a:ea typeface="宋体" panose="02010600030101010101" pitchFamily="2" charset="-122"/>
              <a:cs typeface="+mn-cs"/>
            </a:endParaRPr>
          </a:p>
        </p:txBody>
      </p:sp>
      <p:grpSp>
        <p:nvGrpSpPr>
          <p:cNvPr id="2" name="组合 1">
            <a:extLst>
              <a:ext uri="{FF2B5EF4-FFF2-40B4-BE49-F238E27FC236}">
                <a16:creationId xmlns:a16="http://schemas.microsoft.com/office/drawing/2014/main" id="{6EAD0335-5AD8-4412-9C4A-0449E71478F6}"/>
              </a:ext>
            </a:extLst>
          </p:cNvPr>
          <p:cNvGrpSpPr/>
          <p:nvPr/>
        </p:nvGrpSpPr>
        <p:grpSpPr>
          <a:xfrm>
            <a:off x="2628669" y="2975932"/>
            <a:ext cx="430841" cy="430841"/>
            <a:chOff x="3504892" y="3967910"/>
            <a:chExt cx="574454" cy="574454"/>
          </a:xfrm>
        </p:grpSpPr>
        <p:sp>
          <p:nvSpPr>
            <p:cNvPr id="27" name="Oval 26"/>
            <p:cNvSpPr/>
            <p:nvPr/>
          </p:nvSpPr>
          <p:spPr>
            <a:xfrm>
              <a:off x="3504892" y="3967910"/>
              <a:ext cx="574454" cy="574454"/>
            </a:xfrm>
            <a:prstGeom prst="ellipse">
              <a:avLst/>
            </a:prstGeom>
            <a:solidFill>
              <a:schemeClr val="accent1">
                <a:lumMod val="100000"/>
              </a:schemeClr>
            </a:solidFill>
            <a:ln w="12700" cap="flat">
              <a:noFill/>
              <a:miter lim="400000"/>
            </a:ln>
            <a:effectLst/>
          </p:spPr>
          <p:txBody>
            <a:bodyPr anchor="ctr"/>
            <a:lstStyle/>
            <a:p>
              <a:pPr algn="ctr" defTabSz="685800" fontAlgn="base">
                <a:spcBef>
                  <a:spcPct val="0"/>
                </a:spcBef>
                <a:spcAft>
                  <a:spcPct val="0"/>
                </a:spcAft>
                <a:buClrTx/>
              </a:pPr>
              <a:endParaRPr sz="1350" kern="1200">
                <a:latin typeface="Arial" panose="020B0604020202020204" pitchFamily="34" charset="0"/>
                <a:ea typeface="宋体" panose="02010600030101010101" pitchFamily="2" charset="-122"/>
                <a:cs typeface="+mn-cs"/>
              </a:endParaRPr>
            </a:p>
          </p:txBody>
        </p:sp>
        <p:sp>
          <p:nvSpPr>
            <p:cNvPr id="28" name="Freeform: Shape 27"/>
            <p:cNvSpPr/>
            <p:nvPr/>
          </p:nvSpPr>
          <p:spPr>
            <a:xfrm>
              <a:off x="3627990" y="4091071"/>
              <a:ext cx="328261" cy="328133"/>
            </a:xfrm>
            <a:custGeom>
              <a:avLst/>
              <a:gdLst/>
              <a:ahLst/>
              <a:cxnLst>
                <a:cxn ang="0">
                  <a:pos x="wd2" y="hd2"/>
                </a:cxn>
                <a:cxn ang="5400000">
                  <a:pos x="wd2" y="hd2"/>
                </a:cxn>
                <a:cxn ang="10800000">
                  <a:pos x="wd2" y="hd2"/>
                </a:cxn>
                <a:cxn ang="16200000">
                  <a:pos x="wd2" y="hd2"/>
                </a:cxn>
              </a:cxnLst>
              <a:rect l="0" t="0" r="r" b="b"/>
              <a:pathLst>
                <a:path w="21600" h="21600" extrusionOk="0">
                  <a:moveTo>
                    <a:pt x="8689" y="3102"/>
                  </a:moveTo>
                  <a:cubicBezTo>
                    <a:pt x="10181" y="3102"/>
                    <a:pt x="11584" y="3680"/>
                    <a:pt x="12638" y="4729"/>
                  </a:cubicBezTo>
                  <a:cubicBezTo>
                    <a:pt x="13691" y="5775"/>
                    <a:pt x="14270" y="7167"/>
                    <a:pt x="14270" y="8646"/>
                  </a:cubicBezTo>
                  <a:cubicBezTo>
                    <a:pt x="14270" y="10126"/>
                    <a:pt x="13691" y="11517"/>
                    <a:pt x="12638" y="12563"/>
                  </a:cubicBezTo>
                  <a:cubicBezTo>
                    <a:pt x="11584" y="13612"/>
                    <a:pt x="10181" y="14190"/>
                    <a:pt x="8689" y="14190"/>
                  </a:cubicBezTo>
                  <a:cubicBezTo>
                    <a:pt x="7197" y="14190"/>
                    <a:pt x="5795" y="13612"/>
                    <a:pt x="4741" y="12563"/>
                  </a:cubicBezTo>
                  <a:cubicBezTo>
                    <a:pt x="3688" y="11517"/>
                    <a:pt x="3108" y="10125"/>
                    <a:pt x="3108" y="8646"/>
                  </a:cubicBezTo>
                  <a:cubicBezTo>
                    <a:pt x="3108" y="7166"/>
                    <a:pt x="3688" y="5775"/>
                    <a:pt x="4741" y="4729"/>
                  </a:cubicBezTo>
                  <a:cubicBezTo>
                    <a:pt x="5795" y="3680"/>
                    <a:pt x="7197" y="3102"/>
                    <a:pt x="8689" y="3102"/>
                  </a:cubicBezTo>
                  <a:close/>
                  <a:moveTo>
                    <a:pt x="16149" y="13086"/>
                  </a:moveTo>
                  <a:cubicBezTo>
                    <a:pt x="16951" y="11758"/>
                    <a:pt x="17378" y="10235"/>
                    <a:pt x="17378" y="8646"/>
                  </a:cubicBezTo>
                  <a:cubicBezTo>
                    <a:pt x="17378" y="6336"/>
                    <a:pt x="16474" y="4164"/>
                    <a:pt x="14832" y="2531"/>
                  </a:cubicBezTo>
                  <a:cubicBezTo>
                    <a:pt x="13191" y="899"/>
                    <a:pt x="11009" y="0"/>
                    <a:pt x="8689" y="0"/>
                  </a:cubicBezTo>
                  <a:cubicBezTo>
                    <a:pt x="6370" y="0"/>
                    <a:pt x="4188" y="899"/>
                    <a:pt x="2547" y="2531"/>
                  </a:cubicBezTo>
                  <a:cubicBezTo>
                    <a:pt x="905" y="4164"/>
                    <a:pt x="0" y="6336"/>
                    <a:pt x="0" y="8646"/>
                  </a:cubicBezTo>
                  <a:cubicBezTo>
                    <a:pt x="0" y="10957"/>
                    <a:pt x="905" y="13128"/>
                    <a:pt x="2547" y="14762"/>
                  </a:cubicBezTo>
                  <a:cubicBezTo>
                    <a:pt x="4188" y="16393"/>
                    <a:pt x="6369" y="17292"/>
                    <a:pt x="8689" y="17292"/>
                  </a:cubicBezTo>
                  <a:cubicBezTo>
                    <a:pt x="8689" y="17292"/>
                    <a:pt x="8689" y="17292"/>
                    <a:pt x="8690" y="17292"/>
                  </a:cubicBezTo>
                  <a:cubicBezTo>
                    <a:pt x="10229" y="17292"/>
                    <a:pt x="11708" y="16896"/>
                    <a:pt x="13008" y="16152"/>
                  </a:cubicBezTo>
                  <a:lnTo>
                    <a:pt x="18487" y="21600"/>
                  </a:lnTo>
                  <a:lnTo>
                    <a:pt x="21600" y="18505"/>
                  </a:lnTo>
                  <a:cubicBezTo>
                    <a:pt x="21600" y="18505"/>
                    <a:pt x="16149" y="13086"/>
                    <a:pt x="16149" y="13086"/>
                  </a:cubicBezTo>
                  <a:close/>
                </a:path>
              </a:pathLst>
            </a:custGeom>
            <a:solidFill>
              <a:srgbClr val="FFFFFF"/>
            </a:solidFill>
            <a:ln w="12700" cap="flat">
              <a:noFill/>
              <a:miter lim="400000"/>
            </a:ln>
            <a:effectLst/>
          </p:spPr>
          <p:txBody>
            <a:bodyPr anchor="ctr"/>
            <a:lstStyle/>
            <a:p>
              <a:pPr algn="ctr" defTabSz="685800" fontAlgn="base">
                <a:spcBef>
                  <a:spcPct val="0"/>
                </a:spcBef>
                <a:spcAft>
                  <a:spcPct val="0"/>
                </a:spcAft>
                <a:buClrTx/>
              </a:pPr>
              <a:endParaRPr sz="1350" kern="1200">
                <a:latin typeface="Arial" panose="020B0604020202020204" pitchFamily="34" charset="0"/>
                <a:ea typeface="宋体" panose="02010600030101010101" pitchFamily="2" charset="-122"/>
                <a:cs typeface="+mn-cs"/>
              </a:endParaRPr>
            </a:p>
          </p:txBody>
        </p:sp>
      </p:grpSp>
      <p:sp>
        <p:nvSpPr>
          <p:cNvPr id="31" name="Rectangle 25"/>
          <p:cNvSpPr/>
          <p:nvPr/>
        </p:nvSpPr>
        <p:spPr>
          <a:xfrm>
            <a:off x="2074733" y="3466339"/>
            <a:ext cx="1538716" cy="430841"/>
          </a:xfrm>
          <a:prstGeom prst="rect">
            <a:avLst/>
          </a:prstGeom>
          <a:noFill/>
          <a:ln w="12700" cap="flat">
            <a:noFill/>
            <a:miter lim="400000"/>
          </a:ln>
          <a:effectLst/>
          <a:extLst>
            <a:ext uri="{C572A759-6A51-4108-AA02-DFA0A04FC94B}">
              <ma14:wrappingTextBoxFlag xmlns="" xmlns:a14="http://schemas.microsoft.com/office/drawing/2010/main" xmlns:a16="http://schemas.microsoft.com/office/drawing/2014/main" xmlns:mc="http://schemas.openxmlformats.org/markup-compatibility/2006" xmlns:lc="http://schemas.openxmlformats.org/drawingml/2006/lockedCanvas" xmlns:p14="http://schemas.microsoft.com/office/powerpoint/2010/main" xmlns:ma14="http://schemas.microsoft.com/office/mac/drawingml/2011/main" val="1"/>
            </a:ext>
          </a:extLst>
        </p:spPr>
        <p:txBody>
          <a:bodyPr wrap="square" lIns="0" tIns="0" rIns="0" bIns="0" anchor="t">
            <a:normAutofit/>
          </a:bodyPr>
          <a:lstStyle/>
          <a:p>
            <a:pPr algn="ctr" defTabSz="685800" fontAlgn="base">
              <a:lnSpc>
                <a:spcPct val="120000"/>
              </a:lnSpc>
              <a:spcBef>
                <a:spcPct val="0"/>
              </a:spcBef>
              <a:spcAft>
                <a:spcPct val="0"/>
              </a:spcAft>
              <a:buClrTx/>
            </a:pPr>
            <a:r>
              <a:rPr lang="en-AU" altLang="zh-CN" sz="1125" kern="1200" dirty="0">
                <a:latin typeface="Arial" panose="020B0604020202020204" pitchFamily="34" charset="0"/>
                <a:ea typeface="宋体" panose="02010600030101010101" pitchFamily="2" charset="-122"/>
                <a:cs typeface="+mn-cs"/>
              </a:rPr>
              <a:t>More professional knowledge is needed</a:t>
            </a:r>
            <a:endParaRPr lang="zh-CN" altLang="en-US" sz="1125" kern="1200" dirty="0">
              <a:latin typeface="Arial" panose="020B0604020202020204" pitchFamily="34" charset="0"/>
              <a:ea typeface="宋体" panose="02010600030101010101" pitchFamily="2" charset="-122"/>
              <a:cs typeface="+mn-cs"/>
            </a:endParaRPr>
          </a:p>
        </p:txBody>
      </p:sp>
      <p:sp>
        <p:nvSpPr>
          <p:cNvPr id="32" name="Freeform: Shape 17"/>
          <p:cNvSpPr/>
          <p:nvPr/>
        </p:nvSpPr>
        <p:spPr>
          <a:xfrm rot="16200000" flipH="1">
            <a:off x="5798468" y="3846282"/>
            <a:ext cx="470549" cy="18887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30" y="840"/>
                </a:lnTo>
                <a:lnTo>
                  <a:pt x="21600" y="21600"/>
                </a:lnTo>
                <a:lnTo>
                  <a:pt x="21591" y="15894"/>
                </a:lnTo>
                <a:lnTo>
                  <a:pt x="0" y="0"/>
                </a:lnTo>
                <a:close/>
              </a:path>
            </a:pathLst>
          </a:custGeom>
          <a:solidFill>
            <a:schemeClr val="accent5">
              <a:lumMod val="75000"/>
            </a:schemeClr>
          </a:solidFill>
          <a:ln w="12700" cap="flat">
            <a:noFill/>
            <a:miter lim="400000"/>
          </a:ln>
          <a:effectLst/>
        </p:spPr>
        <p:txBody>
          <a:bodyPr anchor="ctr"/>
          <a:lstStyle/>
          <a:p>
            <a:pPr algn="ctr" defTabSz="685800" fontAlgn="base">
              <a:spcBef>
                <a:spcPct val="0"/>
              </a:spcBef>
              <a:spcAft>
                <a:spcPct val="0"/>
              </a:spcAft>
              <a:buClrTx/>
            </a:pPr>
            <a:endParaRPr sz="1350" kern="1200">
              <a:latin typeface="Arial" panose="020B0604020202020204" pitchFamily="34" charset="0"/>
              <a:ea typeface="宋体" panose="02010600030101010101" pitchFamily="2" charset="-122"/>
              <a:cs typeface="+mn-cs"/>
            </a:endParaRPr>
          </a:p>
        </p:txBody>
      </p:sp>
      <p:sp>
        <p:nvSpPr>
          <p:cNvPr id="33" name="Arrow: Right 18"/>
          <p:cNvSpPr/>
          <p:nvPr/>
        </p:nvSpPr>
        <p:spPr>
          <a:xfrm rot="16200000">
            <a:off x="4510934" y="3853192"/>
            <a:ext cx="1231543" cy="174140"/>
          </a:xfrm>
          <a:prstGeom prst="rightArrow">
            <a:avLst>
              <a:gd name="adj1" fmla="val 42611"/>
              <a:gd name="adj2" fmla="val 85179"/>
            </a:avLst>
          </a:prstGeom>
          <a:solidFill>
            <a:schemeClr val="accent5">
              <a:lumMod val="100000"/>
            </a:schemeClr>
          </a:solidFill>
          <a:ln w="12700" cap="flat">
            <a:noFill/>
            <a:miter lim="400000"/>
          </a:ln>
          <a:effectLst/>
        </p:spPr>
        <p:txBody>
          <a:bodyPr anchor="ctr"/>
          <a:lstStyle/>
          <a:p>
            <a:pPr algn="ctr" defTabSz="685800" fontAlgn="base">
              <a:spcBef>
                <a:spcPct val="0"/>
              </a:spcBef>
              <a:spcAft>
                <a:spcPct val="0"/>
              </a:spcAft>
              <a:buClrTx/>
            </a:pPr>
            <a:endParaRPr sz="1350" kern="1200">
              <a:latin typeface="Arial" panose="020B0604020202020204" pitchFamily="34" charset="0"/>
              <a:ea typeface="宋体" panose="02010600030101010101" pitchFamily="2" charset="-122"/>
              <a:cs typeface="+mn-cs"/>
            </a:endParaRPr>
          </a:p>
        </p:txBody>
      </p:sp>
      <p:sp>
        <p:nvSpPr>
          <p:cNvPr id="35" name="Freeform: Shape 15"/>
          <p:cNvSpPr/>
          <p:nvPr/>
        </p:nvSpPr>
        <p:spPr>
          <a:xfrm rot="16200000" flipH="1">
            <a:off x="5126801" y="4236713"/>
            <a:ext cx="469767" cy="1108646"/>
          </a:xfrm>
          <a:custGeom>
            <a:avLst/>
            <a:gdLst/>
            <a:ahLst/>
            <a:cxnLst>
              <a:cxn ang="0">
                <a:pos x="wd2" y="hd2"/>
              </a:cxn>
              <a:cxn ang="5400000">
                <a:pos x="wd2" y="hd2"/>
              </a:cxn>
              <a:cxn ang="10800000">
                <a:pos x="wd2" y="hd2"/>
              </a:cxn>
              <a:cxn ang="16200000">
                <a:pos x="wd2" y="hd2"/>
              </a:cxn>
            </a:cxnLst>
            <a:rect l="0" t="0" r="r" b="b"/>
            <a:pathLst>
              <a:path w="21600" h="21600" extrusionOk="0">
                <a:moveTo>
                  <a:pt x="4" y="0"/>
                </a:moveTo>
                <a:lnTo>
                  <a:pt x="0" y="1391"/>
                </a:lnTo>
                <a:lnTo>
                  <a:pt x="21600" y="21600"/>
                </a:lnTo>
                <a:lnTo>
                  <a:pt x="21600" y="12014"/>
                </a:lnTo>
                <a:lnTo>
                  <a:pt x="4" y="0"/>
                </a:lnTo>
                <a:close/>
              </a:path>
            </a:pathLst>
          </a:custGeom>
          <a:solidFill>
            <a:schemeClr val="accent4">
              <a:lumMod val="75000"/>
            </a:schemeClr>
          </a:solidFill>
          <a:ln w="12700" cap="flat">
            <a:noFill/>
            <a:miter lim="400000"/>
          </a:ln>
          <a:effectLst/>
        </p:spPr>
        <p:txBody>
          <a:bodyPr anchor="ctr"/>
          <a:lstStyle/>
          <a:p>
            <a:pPr algn="ctr" defTabSz="685800" fontAlgn="base">
              <a:spcBef>
                <a:spcPct val="0"/>
              </a:spcBef>
              <a:spcAft>
                <a:spcPct val="0"/>
              </a:spcAft>
              <a:buClrTx/>
            </a:pPr>
            <a:endParaRPr sz="1350" kern="1200">
              <a:latin typeface="Arial" panose="020B0604020202020204" pitchFamily="34" charset="0"/>
              <a:ea typeface="宋体" panose="02010600030101010101" pitchFamily="2" charset="-122"/>
              <a:cs typeface="+mn-cs"/>
            </a:endParaRPr>
          </a:p>
        </p:txBody>
      </p:sp>
      <p:sp>
        <p:nvSpPr>
          <p:cNvPr id="36" name="Arrow: Right 16"/>
          <p:cNvSpPr/>
          <p:nvPr/>
        </p:nvSpPr>
        <p:spPr>
          <a:xfrm rot="16200000">
            <a:off x="3920925" y="3546792"/>
            <a:ext cx="1844345" cy="174140"/>
          </a:xfrm>
          <a:prstGeom prst="rightArrow">
            <a:avLst>
              <a:gd name="adj1" fmla="val 42611"/>
              <a:gd name="adj2" fmla="val 85179"/>
            </a:avLst>
          </a:prstGeom>
          <a:solidFill>
            <a:schemeClr val="accent4">
              <a:lumMod val="100000"/>
            </a:schemeClr>
          </a:solidFill>
          <a:ln w="12700" cap="flat">
            <a:noFill/>
            <a:miter lim="400000"/>
          </a:ln>
          <a:effectLst/>
        </p:spPr>
        <p:txBody>
          <a:bodyPr anchor="ctr"/>
          <a:lstStyle/>
          <a:p>
            <a:pPr algn="ctr" defTabSz="685800" fontAlgn="base">
              <a:spcBef>
                <a:spcPct val="0"/>
              </a:spcBef>
              <a:spcAft>
                <a:spcPct val="0"/>
              </a:spcAft>
              <a:buClrTx/>
            </a:pPr>
            <a:endParaRPr sz="1350" kern="1200">
              <a:latin typeface="Arial" panose="020B0604020202020204" pitchFamily="34" charset="0"/>
              <a:ea typeface="宋体" panose="02010600030101010101" pitchFamily="2" charset="-122"/>
              <a:cs typeface="+mn-cs"/>
            </a:endParaRPr>
          </a:p>
        </p:txBody>
      </p:sp>
      <p:sp>
        <p:nvSpPr>
          <p:cNvPr id="37" name="Freeform: Shape 13"/>
          <p:cNvSpPr/>
          <p:nvPr/>
        </p:nvSpPr>
        <p:spPr>
          <a:xfrm rot="16200000" flipH="1">
            <a:off x="4360791" y="4542661"/>
            <a:ext cx="471052" cy="495465"/>
          </a:xfrm>
          <a:custGeom>
            <a:avLst/>
            <a:gdLst/>
            <a:ahLst/>
            <a:cxnLst>
              <a:cxn ang="0">
                <a:pos x="wd2" y="hd2"/>
              </a:cxn>
              <a:cxn ang="5400000">
                <a:pos x="wd2" y="hd2"/>
              </a:cxn>
              <a:cxn ang="10800000">
                <a:pos x="wd2" y="hd2"/>
              </a:cxn>
              <a:cxn ang="16200000">
                <a:pos x="wd2" y="hd2"/>
              </a:cxn>
            </a:cxnLst>
            <a:rect l="0" t="0" r="r" b="b"/>
            <a:pathLst>
              <a:path w="21600" h="21600" extrusionOk="0">
                <a:moveTo>
                  <a:pt x="61" y="8656"/>
                </a:moveTo>
                <a:lnTo>
                  <a:pt x="21589" y="0"/>
                </a:lnTo>
                <a:lnTo>
                  <a:pt x="21600" y="21600"/>
                </a:lnTo>
                <a:lnTo>
                  <a:pt x="0" y="11830"/>
                </a:lnTo>
                <a:lnTo>
                  <a:pt x="61" y="8656"/>
                </a:lnTo>
                <a:close/>
              </a:path>
            </a:pathLst>
          </a:custGeom>
          <a:solidFill>
            <a:schemeClr val="accent3">
              <a:lumMod val="75000"/>
            </a:schemeClr>
          </a:solidFill>
          <a:ln w="12700" cap="flat">
            <a:noFill/>
            <a:miter lim="400000"/>
          </a:ln>
          <a:effectLst/>
        </p:spPr>
        <p:txBody>
          <a:bodyPr anchor="ctr"/>
          <a:lstStyle/>
          <a:p>
            <a:pPr algn="ctr" defTabSz="685800" fontAlgn="base">
              <a:spcBef>
                <a:spcPct val="0"/>
              </a:spcBef>
              <a:spcAft>
                <a:spcPct val="0"/>
              </a:spcAft>
              <a:buClrTx/>
            </a:pPr>
            <a:endParaRPr sz="1350" kern="1200">
              <a:latin typeface="Arial" panose="020B0604020202020204" pitchFamily="34" charset="0"/>
              <a:ea typeface="宋体" panose="02010600030101010101" pitchFamily="2" charset="-122"/>
              <a:cs typeface="+mn-cs"/>
            </a:endParaRPr>
          </a:p>
        </p:txBody>
      </p:sp>
      <p:sp>
        <p:nvSpPr>
          <p:cNvPr id="38" name="Arrow: Right 14"/>
          <p:cNvSpPr/>
          <p:nvPr/>
        </p:nvSpPr>
        <p:spPr>
          <a:xfrm rot="16200000">
            <a:off x="3288361" y="3174139"/>
            <a:ext cx="2589650" cy="174140"/>
          </a:xfrm>
          <a:prstGeom prst="rightArrow">
            <a:avLst>
              <a:gd name="adj1" fmla="val 42611"/>
              <a:gd name="adj2" fmla="val 85179"/>
            </a:avLst>
          </a:prstGeom>
          <a:solidFill>
            <a:schemeClr val="accent3">
              <a:lumMod val="100000"/>
            </a:schemeClr>
          </a:solidFill>
          <a:ln w="12700" cap="flat">
            <a:noFill/>
            <a:miter lim="400000"/>
          </a:ln>
          <a:effectLst/>
        </p:spPr>
        <p:txBody>
          <a:bodyPr anchor="ctr"/>
          <a:lstStyle/>
          <a:p>
            <a:pPr algn="ctr" defTabSz="685800" fontAlgn="base">
              <a:spcBef>
                <a:spcPct val="0"/>
              </a:spcBef>
              <a:spcAft>
                <a:spcPct val="0"/>
              </a:spcAft>
              <a:buClrTx/>
            </a:pPr>
            <a:endParaRPr sz="1350" kern="1200">
              <a:latin typeface="Arial" panose="020B0604020202020204" pitchFamily="34" charset="0"/>
              <a:ea typeface="宋体" panose="02010600030101010101" pitchFamily="2" charset="-122"/>
              <a:cs typeface="+mn-cs"/>
            </a:endParaRPr>
          </a:p>
        </p:txBody>
      </p:sp>
      <p:sp>
        <p:nvSpPr>
          <p:cNvPr id="39" name="Freeform: Shape 11"/>
          <p:cNvSpPr/>
          <p:nvPr/>
        </p:nvSpPr>
        <p:spPr>
          <a:xfrm rot="16200000" flipH="1">
            <a:off x="3571073" y="4248123"/>
            <a:ext cx="470579" cy="1085013"/>
          </a:xfrm>
          <a:custGeom>
            <a:avLst/>
            <a:gdLst/>
            <a:ahLst/>
            <a:cxnLst>
              <a:cxn ang="0">
                <a:pos x="wd2" y="hd2"/>
              </a:cxn>
              <a:cxn ang="5400000">
                <a:pos x="wd2" y="hd2"/>
              </a:cxn>
              <a:cxn ang="10800000">
                <a:pos x="wd2" y="hd2"/>
              </a:cxn>
              <a:cxn ang="16200000">
                <a:pos x="wd2" y="hd2"/>
              </a:cxn>
            </a:cxnLst>
            <a:rect l="0" t="0" r="r" b="b"/>
            <a:pathLst>
              <a:path w="21600" h="21600" extrusionOk="0">
                <a:moveTo>
                  <a:pt x="27" y="20157"/>
                </a:moveTo>
                <a:lnTo>
                  <a:pt x="21588" y="0"/>
                </a:lnTo>
                <a:lnTo>
                  <a:pt x="21600" y="9767"/>
                </a:lnTo>
                <a:lnTo>
                  <a:pt x="0" y="21600"/>
                </a:lnTo>
                <a:lnTo>
                  <a:pt x="27" y="20157"/>
                </a:lnTo>
                <a:close/>
              </a:path>
            </a:pathLst>
          </a:custGeom>
          <a:solidFill>
            <a:schemeClr val="accent2">
              <a:lumMod val="75000"/>
            </a:schemeClr>
          </a:solidFill>
          <a:ln w="12700" cap="flat">
            <a:noFill/>
            <a:miter lim="400000"/>
          </a:ln>
          <a:effectLst/>
        </p:spPr>
        <p:txBody>
          <a:bodyPr anchor="ctr"/>
          <a:lstStyle/>
          <a:p>
            <a:pPr algn="ctr" defTabSz="685800" fontAlgn="base">
              <a:spcBef>
                <a:spcPct val="0"/>
              </a:spcBef>
              <a:spcAft>
                <a:spcPct val="0"/>
              </a:spcAft>
              <a:buClrTx/>
            </a:pPr>
            <a:endParaRPr sz="1350" kern="1200">
              <a:latin typeface="Arial" panose="020B0604020202020204" pitchFamily="34" charset="0"/>
              <a:ea typeface="宋体" panose="02010600030101010101" pitchFamily="2" charset="-122"/>
              <a:cs typeface="+mn-cs"/>
            </a:endParaRPr>
          </a:p>
        </p:txBody>
      </p:sp>
      <p:sp>
        <p:nvSpPr>
          <p:cNvPr id="40" name="Arrow: Right 12"/>
          <p:cNvSpPr/>
          <p:nvPr/>
        </p:nvSpPr>
        <p:spPr>
          <a:xfrm rot="16200000">
            <a:off x="3388791" y="3546791"/>
            <a:ext cx="1844345" cy="174140"/>
          </a:xfrm>
          <a:prstGeom prst="rightArrow">
            <a:avLst>
              <a:gd name="adj1" fmla="val 42611"/>
              <a:gd name="adj2" fmla="val 85179"/>
            </a:avLst>
          </a:prstGeom>
          <a:solidFill>
            <a:schemeClr val="accent2">
              <a:lumMod val="100000"/>
            </a:schemeClr>
          </a:solidFill>
          <a:ln w="12700" cap="flat">
            <a:noFill/>
            <a:miter lim="400000"/>
          </a:ln>
          <a:effectLst/>
        </p:spPr>
        <p:txBody>
          <a:bodyPr anchor="ctr"/>
          <a:lstStyle/>
          <a:p>
            <a:pPr algn="ctr" defTabSz="685800" fontAlgn="base">
              <a:spcBef>
                <a:spcPct val="0"/>
              </a:spcBef>
              <a:spcAft>
                <a:spcPct val="0"/>
              </a:spcAft>
              <a:buClrTx/>
            </a:pPr>
            <a:endParaRPr sz="1350" kern="1200">
              <a:latin typeface="Arial" panose="020B0604020202020204" pitchFamily="34" charset="0"/>
              <a:ea typeface="宋体" panose="02010600030101010101" pitchFamily="2" charset="-122"/>
              <a:cs typeface="+mn-cs"/>
            </a:endParaRPr>
          </a:p>
        </p:txBody>
      </p:sp>
      <p:sp>
        <p:nvSpPr>
          <p:cNvPr id="41" name="Freeform: Shape 9"/>
          <p:cNvSpPr/>
          <p:nvPr/>
        </p:nvSpPr>
        <p:spPr>
          <a:xfrm rot="16200000" flipH="1">
            <a:off x="2903118" y="3849720"/>
            <a:ext cx="471359" cy="1881041"/>
          </a:xfrm>
          <a:custGeom>
            <a:avLst/>
            <a:gdLst/>
            <a:ahLst/>
            <a:cxnLst>
              <a:cxn ang="0">
                <a:pos x="wd2" y="hd2"/>
              </a:cxn>
              <a:cxn ang="5400000">
                <a:pos x="wd2" y="hd2"/>
              </a:cxn>
              <a:cxn ang="10800000">
                <a:pos x="wd2" y="hd2"/>
              </a:cxn>
              <a:cxn ang="16200000">
                <a:pos x="wd2" y="hd2"/>
              </a:cxn>
            </a:cxnLst>
            <a:rect l="0" t="0" r="r" b="b"/>
            <a:pathLst>
              <a:path w="21600" h="21600" extrusionOk="0">
                <a:moveTo>
                  <a:pt x="0" y="20728"/>
                </a:moveTo>
                <a:lnTo>
                  <a:pt x="21600" y="0"/>
                </a:lnTo>
                <a:lnTo>
                  <a:pt x="21591" y="5658"/>
                </a:lnTo>
                <a:lnTo>
                  <a:pt x="48" y="21600"/>
                </a:lnTo>
                <a:lnTo>
                  <a:pt x="0" y="20728"/>
                </a:lnTo>
                <a:close/>
              </a:path>
            </a:pathLst>
          </a:custGeom>
          <a:solidFill>
            <a:schemeClr val="accent1">
              <a:lumMod val="75000"/>
            </a:schemeClr>
          </a:solidFill>
          <a:ln w="12700" cap="flat">
            <a:noFill/>
            <a:miter lim="400000"/>
          </a:ln>
          <a:effectLst/>
        </p:spPr>
        <p:txBody>
          <a:bodyPr anchor="ctr"/>
          <a:lstStyle/>
          <a:p>
            <a:pPr algn="ctr" defTabSz="685800" fontAlgn="base">
              <a:spcBef>
                <a:spcPct val="0"/>
              </a:spcBef>
              <a:spcAft>
                <a:spcPct val="0"/>
              </a:spcAft>
              <a:buClrTx/>
            </a:pPr>
            <a:endParaRPr sz="1350" kern="1200">
              <a:latin typeface="Arial" panose="020B0604020202020204" pitchFamily="34" charset="0"/>
              <a:ea typeface="宋体" panose="02010600030101010101" pitchFamily="2" charset="-122"/>
              <a:cs typeface="+mn-cs"/>
            </a:endParaRPr>
          </a:p>
        </p:txBody>
      </p:sp>
      <p:sp>
        <p:nvSpPr>
          <p:cNvPr id="42" name="Arrow: Right 10"/>
          <p:cNvSpPr/>
          <p:nvPr/>
        </p:nvSpPr>
        <p:spPr>
          <a:xfrm rot="16200000">
            <a:off x="3424329" y="3853193"/>
            <a:ext cx="1231543" cy="174140"/>
          </a:xfrm>
          <a:prstGeom prst="rightArrow">
            <a:avLst>
              <a:gd name="adj1" fmla="val 42611"/>
              <a:gd name="adj2" fmla="val 85179"/>
            </a:avLst>
          </a:prstGeom>
          <a:solidFill>
            <a:schemeClr val="accent1">
              <a:lumMod val="100000"/>
            </a:schemeClr>
          </a:solidFill>
          <a:ln w="12700" cap="flat">
            <a:noFill/>
            <a:miter lim="400000"/>
          </a:ln>
          <a:effectLst/>
        </p:spPr>
        <p:txBody>
          <a:bodyPr anchor="ctr"/>
          <a:lstStyle/>
          <a:p>
            <a:pPr algn="ctr" defTabSz="685800" fontAlgn="base">
              <a:spcBef>
                <a:spcPct val="0"/>
              </a:spcBef>
              <a:spcAft>
                <a:spcPct val="0"/>
              </a:spcAft>
              <a:buClrTx/>
            </a:pPr>
            <a:endParaRPr sz="1350" kern="1200">
              <a:latin typeface="Arial" panose="020B0604020202020204" pitchFamily="34" charset="0"/>
              <a:ea typeface="宋体" panose="02010600030101010101" pitchFamily="2" charset="-122"/>
              <a:cs typeface="+mn-cs"/>
            </a:endParaRPr>
          </a:p>
        </p:txBody>
      </p:sp>
      <p:sp>
        <p:nvSpPr>
          <p:cNvPr id="8" name="文本框 7">
            <a:extLst>
              <a:ext uri="{FF2B5EF4-FFF2-40B4-BE49-F238E27FC236}">
                <a16:creationId xmlns:a16="http://schemas.microsoft.com/office/drawing/2014/main" id="{3BC294A8-7E6C-9D4E-B7E9-275702DD7187}"/>
              </a:ext>
            </a:extLst>
          </p:cNvPr>
          <p:cNvSpPr txBox="1"/>
          <p:nvPr/>
        </p:nvSpPr>
        <p:spPr>
          <a:xfrm>
            <a:off x="5486400" y="2004026"/>
            <a:ext cx="1491706" cy="265457"/>
          </a:xfrm>
          <a:prstGeom prst="rect">
            <a:avLst/>
          </a:prstGeom>
          <a:noFill/>
        </p:spPr>
        <p:txBody>
          <a:bodyPr wrap="square" rtlCol="0">
            <a:spAutoFit/>
          </a:bodyPr>
          <a:lstStyle/>
          <a:p>
            <a:pPr defTabSz="685800" fontAlgn="base">
              <a:spcBef>
                <a:spcPct val="0"/>
              </a:spcBef>
              <a:spcAft>
                <a:spcPct val="0"/>
              </a:spcAft>
              <a:buClrTx/>
            </a:pPr>
            <a:r>
              <a:rPr kumimoji="1" lang="en-US" altLang="zh-CN" sz="1125" kern="1200" dirty="0">
                <a:latin typeface="Arial" panose="020B0604020202020204" pitchFamily="34" charset="0"/>
                <a:ea typeface="宋体" panose="02010600030101010101" pitchFamily="2" charset="-122"/>
                <a:cs typeface="+mn-cs"/>
              </a:rPr>
              <a:t>Different time zones</a:t>
            </a:r>
            <a:endParaRPr kumimoji="1" lang="zh-CN" altLang="en-US" sz="1125" kern="1200" dirty="0">
              <a:latin typeface="Arial" panose="020B0604020202020204" pitchFamily="34" charset="0"/>
              <a:ea typeface="宋体" panose="02010600030101010101" pitchFamily="2" charset="-122"/>
              <a:cs typeface="+mn-cs"/>
            </a:endParaRPr>
          </a:p>
        </p:txBody>
      </p:sp>
      <p:sp>
        <p:nvSpPr>
          <p:cNvPr id="9" name="文本框 8">
            <a:extLst>
              <a:ext uri="{FF2B5EF4-FFF2-40B4-BE49-F238E27FC236}">
                <a16:creationId xmlns:a16="http://schemas.microsoft.com/office/drawing/2014/main" id="{F1C148B8-074D-E947-8B81-C37362BD5117}"/>
              </a:ext>
            </a:extLst>
          </p:cNvPr>
          <p:cNvSpPr txBox="1"/>
          <p:nvPr/>
        </p:nvSpPr>
        <p:spPr>
          <a:xfrm>
            <a:off x="3796041" y="1439676"/>
            <a:ext cx="1690360" cy="438582"/>
          </a:xfrm>
          <a:prstGeom prst="rect">
            <a:avLst/>
          </a:prstGeom>
          <a:noFill/>
        </p:spPr>
        <p:txBody>
          <a:bodyPr wrap="square" rtlCol="0">
            <a:spAutoFit/>
          </a:bodyPr>
          <a:lstStyle/>
          <a:p>
            <a:pPr defTabSz="685800" fontAlgn="base">
              <a:spcBef>
                <a:spcPct val="0"/>
              </a:spcBef>
              <a:spcAft>
                <a:spcPct val="0"/>
              </a:spcAft>
              <a:buClrTx/>
            </a:pPr>
            <a:r>
              <a:rPr kumimoji="1" lang="en-US" altLang="zh-CN" sz="1125" kern="1200" dirty="0">
                <a:latin typeface="Arial" panose="020B0604020202020204" pitchFamily="34" charset="0"/>
                <a:ea typeface="宋体" panose="02010600030101010101" pitchFamily="2" charset="-122"/>
                <a:cs typeface="+mn-cs"/>
              </a:rPr>
              <a:t>Not know too much about team</a:t>
            </a:r>
            <a:r>
              <a:rPr kumimoji="1" lang="zh-CN" altLang="en-US" sz="1125" kern="1200" dirty="0">
                <a:latin typeface="Arial" panose="020B0604020202020204" pitchFamily="34" charset="0"/>
                <a:ea typeface="宋体" panose="02010600030101010101" pitchFamily="2" charset="-122"/>
                <a:cs typeface="+mn-cs"/>
              </a:rPr>
              <a:t> </a:t>
            </a:r>
            <a:r>
              <a:rPr kumimoji="1" lang="en-US" altLang="zh-CN" sz="1125" kern="1200" dirty="0">
                <a:latin typeface="Arial" panose="020B0604020202020204" pitchFamily="34" charset="0"/>
                <a:ea typeface="宋体" panose="02010600030101010101" pitchFamily="2" charset="-122"/>
                <a:cs typeface="+mn-cs"/>
              </a:rPr>
              <a:t>members</a:t>
            </a:r>
            <a:endParaRPr kumimoji="1" lang="zh-CN" altLang="en-US" sz="1125" kern="1200" dirty="0">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27931761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xmlns:a14="http://schemas.microsoft.com/office/drawing/2010/main" xmlns:a16="http://schemas.microsoft.com/office/drawing/2014/main" xmlns:lc="http://schemas.openxmlformats.org/drawingml/2006/lockedCanvas" xmlns:ma14="http://schemas.microsoft.com/office/mac/drawingml/2011/main">
      <p:transition spd="slow" advTm="0">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B4EFB-5433-4349-8FFD-B56E8A5AD7B4}"/>
              </a:ext>
            </a:extLst>
          </p:cNvPr>
          <p:cNvSpPr>
            <a:spLocks noGrp="1"/>
          </p:cNvSpPr>
          <p:nvPr>
            <p:ph type="title"/>
          </p:nvPr>
        </p:nvSpPr>
        <p:spPr/>
        <p:txBody>
          <a:bodyPr/>
          <a:lstStyle/>
          <a:p>
            <a:r>
              <a:rPr lang="en-US" dirty="0"/>
              <a:t>Main problem in current state</a:t>
            </a:r>
          </a:p>
        </p:txBody>
      </p:sp>
      <p:sp>
        <p:nvSpPr>
          <p:cNvPr id="3" name="内容占位符 2">
            <a:extLst>
              <a:ext uri="{FF2B5EF4-FFF2-40B4-BE49-F238E27FC236}">
                <a16:creationId xmlns:a16="http://schemas.microsoft.com/office/drawing/2014/main" id="{94B052B4-C44A-489A-82FF-BA4F6A3AE849}"/>
              </a:ext>
            </a:extLst>
          </p:cNvPr>
          <p:cNvSpPr>
            <a:spLocks noGrp="1"/>
          </p:cNvSpPr>
          <p:nvPr>
            <p:ph idx="1"/>
          </p:nvPr>
        </p:nvSpPr>
        <p:spPr/>
        <p:txBody>
          <a:bodyPr/>
          <a:lstStyle/>
          <a:p>
            <a:r>
              <a:rPr lang="en-US" dirty="0"/>
              <a:t>Los</a:t>
            </a:r>
            <a:r>
              <a:rPr lang="en-US" altLang="zh-CN" dirty="0"/>
              <a:t>t contact with our client since week 3 client meeting though we tried to contact him</a:t>
            </a:r>
          </a:p>
          <a:p>
            <a:r>
              <a:rPr lang="en-US" dirty="0"/>
              <a:t>Risk management</a:t>
            </a:r>
          </a:p>
          <a:p>
            <a:pPr lvl="1"/>
            <a:r>
              <a:rPr lang="en-US" dirty="0"/>
              <a:t>List problems in advance to ask for client to complete project proposal</a:t>
            </a:r>
          </a:p>
          <a:p>
            <a:pPr lvl="1"/>
            <a:r>
              <a:rPr lang="en-US" dirty="0"/>
              <a:t>Change the milestone of the schedule due to current situation</a:t>
            </a:r>
          </a:p>
          <a:p>
            <a:pPr lvl="1"/>
            <a:r>
              <a:rPr lang="en-US" dirty="0"/>
              <a:t>Produce a project proposal outline depend on project plan</a:t>
            </a:r>
          </a:p>
          <a:p>
            <a:pPr lvl="2"/>
            <a:r>
              <a:rPr lang="en-US" dirty="0">
                <a:effectLst/>
              </a:rPr>
              <a:t>Introduction and motivation</a:t>
            </a:r>
          </a:p>
          <a:p>
            <a:pPr lvl="2"/>
            <a:r>
              <a:rPr lang="en-US" dirty="0">
                <a:effectLst/>
              </a:rPr>
              <a:t>P</a:t>
            </a:r>
            <a:r>
              <a:rPr lang="en-US" altLang="zh-CN" dirty="0">
                <a:effectLst/>
              </a:rPr>
              <a:t>roblem definition </a:t>
            </a:r>
          </a:p>
          <a:p>
            <a:pPr lvl="2"/>
            <a:r>
              <a:rPr lang="en-US" dirty="0">
                <a:effectLst/>
              </a:rPr>
              <a:t>Proposed methodology</a:t>
            </a:r>
          </a:p>
          <a:p>
            <a:pPr lvl="2"/>
            <a:endParaRPr lang="en-US" dirty="0"/>
          </a:p>
          <a:p>
            <a:pPr marL="337500" lvl="1" indent="0">
              <a:buNone/>
            </a:pPr>
            <a:r>
              <a:rPr lang="en-US" dirty="0"/>
              <a:t>		</a:t>
            </a:r>
          </a:p>
        </p:txBody>
      </p:sp>
    </p:spTree>
    <p:extLst>
      <p:ext uri="{BB962C8B-B14F-4D97-AF65-F5344CB8AC3E}">
        <p14:creationId xmlns:p14="http://schemas.microsoft.com/office/powerpoint/2010/main" val="17673672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4"/>
          <a:srcRect t="2054" b="3954"/>
          <a:stretch/>
        </p:blipFill>
        <p:spPr>
          <a:xfrm>
            <a:off x="0" y="-1"/>
            <a:ext cx="9144000" cy="5143501"/>
          </a:xfrm>
          <a:prstGeom prst="rect">
            <a:avLst/>
          </a:prstGeom>
        </p:spPr>
      </p:pic>
      <p:sp>
        <p:nvSpPr>
          <p:cNvPr id="23" name="矩形 22"/>
          <p:cNvSpPr/>
          <p:nvPr/>
        </p:nvSpPr>
        <p:spPr>
          <a:xfrm>
            <a:off x="0" y="5026819"/>
            <a:ext cx="3077766" cy="11668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24" name="矩形 23"/>
          <p:cNvSpPr/>
          <p:nvPr/>
        </p:nvSpPr>
        <p:spPr>
          <a:xfrm>
            <a:off x="3077767" y="5026819"/>
            <a:ext cx="3030140" cy="11668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25" name="矩形 24"/>
          <p:cNvSpPr/>
          <p:nvPr/>
        </p:nvSpPr>
        <p:spPr>
          <a:xfrm>
            <a:off x="6066235" y="5026819"/>
            <a:ext cx="2495873" cy="11668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29" name="右箭头 28"/>
          <p:cNvSpPr/>
          <p:nvPr/>
        </p:nvSpPr>
        <p:spPr>
          <a:xfrm>
            <a:off x="342900" y="233794"/>
            <a:ext cx="258366" cy="297656"/>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900" kern="1200">
              <a:solidFill>
                <a:srgbClr val="FF0000"/>
              </a:solidFill>
              <a:latin typeface="微软雅黑"/>
              <a:ea typeface="微软雅黑"/>
            </a:endParaRPr>
          </a:p>
        </p:txBody>
      </p:sp>
      <p:sp>
        <p:nvSpPr>
          <p:cNvPr id="30" name="文本框 29"/>
          <p:cNvSpPr txBox="1">
            <a:spLocks noChangeArrowheads="1"/>
          </p:cNvSpPr>
          <p:nvPr/>
        </p:nvSpPr>
        <p:spPr bwMode="auto">
          <a:xfrm>
            <a:off x="601266" y="171450"/>
            <a:ext cx="36530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defTabSz="685800" fontAlgn="base">
              <a:spcBef>
                <a:spcPct val="0"/>
              </a:spcBef>
              <a:spcAft>
                <a:spcPct val="0"/>
              </a:spcAft>
              <a:buClrTx/>
            </a:pPr>
            <a:r>
              <a:rPr lang="en-US" altLang="zh-CN" sz="2400" b="1" kern="1200" dirty="0">
                <a:solidFill>
                  <a:srgbClr val="D7D7D7">
                    <a:lumMod val="50000"/>
                  </a:srgbClr>
                </a:solidFill>
                <a:latin typeface="思源黑体 CN Light" panose="020B0300000000000000" pitchFamily="34" charset="-122"/>
                <a:ea typeface="思源黑体 CN Light" panose="020B0300000000000000" pitchFamily="34" charset="-122"/>
                <a:cs typeface="+mn-cs"/>
              </a:rPr>
              <a:t>Good experiences</a:t>
            </a:r>
            <a:endParaRPr lang="zh-CN" altLang="en-US" sz="2400" b="1" kern="1200" dirty="0">
              <a:solidFill>
                <a:srgbClr val="D7D7D7">
                  <a:lumMod val="50000"/>
                </a:srgbClr>
              </a:solidFill>
              <a:latin typeface="思源黑体 CN Light" panose="020B0300000000000000" pitchFamily="34" charset="-122"/>
              <a:ea typeface="思源黑体 CN Light" panose="020B0300000000000000" pitchFamily="34" charset="-122"/>
              <a:cs typeface="+mn-cs"/>
            </a:endParaRPr>
          </a:p>
        </p:txBody>
      </p:sp>
      <p:sp>
        <p:nvSpPr>
          <p:cNvPr id="186" name="矩形 185"/>
          <p:cNvSpPr/>
          <p:nvPr/>
        </p:nvSpPr>
        <p:spPr>
          <a:xfrm rot="10800000">
            <a:off x="6063853" y="-1799"/>
            <a:ext cx="3080147" cy="1161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188" name="矩形 187"/>
          <p:cNvSpPr/>
          <p:nvPr/>
        </p:nvSpPr>
        <p:spPr>
          <a:xfrm rot="10800000">
            <a:off x="3077766" y="-1799"/>
            <a:ext cx="2988469" cy="1161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189" name="矩形 188"/>
          <p:cNvSpPr/>
          <p:nvPr/>
        </p:nvSpPr>
        <p:spPr>
          <a:xfrm rot="10800000">
            <a:off x="-19051" y="-1799"/>
            <a:ext cx="3106341" cy="11549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66" name="BackShape1"/>
          <p:cNvSpPr/>
          <p:nvPr/>
        </p:nvSpPr>
        <p:spPr>
          <a:xfrm>
            <a:off x="691258" y="4555755"/>
            <a:ext cx="884252" cy="6350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85800" fontAlgn="base">
              <a:spcBef>
                <a:spcPct val="0"/>
              </a:spcBef>
              <a:spcAft>
                <a:spcPct val="0"/>
              </a:spcAft>
              <a:buClrTx/>
            </a:pPr>
            <a:endParaRPr sz="1050" kern="1200">
              <a:solidFill>
                <a:srgbClr val="FFFFFF"/>
              </a:solidFill>
              <a:latin typeface="微软雅黑"/>
              <a:ea typeface="微软雅黑"/>
            </a:endParaRPr>
          </a:p>
        </p:txBody>
      </p:sp>
      <p:sp>
        <p:nvSpPr>
          <p:cNvPr id="67" name="BackShape2"/>
          <p:cNvSpPr/>
          <p:nvPr/>
        </p:nvSpPr>
        <p:spPr>
          <a:xfrm>
            <a:off x="1613956" y="4555755"/>
            <a:ext cx="884252" cy="6350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85800" fontAlgn="base">
              <a:spcBef>
                <a:spcPct val="0"/>
              </a:spcBef>
              <a:spcAft>
                <a:spcPct val="0"/>
              </a:spcAft>
              <a:buClrTx/>
            </a:pPr>
            <a:endParaRPr sz="1050" kern="1200">
              <a:solidFill>
                <a:srgbClr val="FFFFFF"/>
              </a:solidFill>
              <a:latin typeface="微软雅黑"/>
              <a:ea typeface="微软雅黑"/>
            </a:endParaRPr>
          </a:p>
        </p:txBody>
      </p:sp>
      <p:sp>
        <p:nvSpPr>
          <p:cNvPr id="68" name="BackShape3"/>
          <p:cNvSpPr/>
          <p:nvPr/>
        </p:nvSpPr>
        <p:spPr>
          <a:xfrm>
            <a:off x="2536654" y="4555755"/>
            <a:ext cx="884252" cy="6350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85800" fontAlgn="base">
              <a:spcBef>
                <a:spcPct val="0"/>
              </a:spcBef>
              <a:spcAft>
                <a:spcPct val="0"/>
              </a:spcAft>
              <a:buClrTx/>
            </a:pPr>
            <a:endParaRPr sz="1050" kern="1200">
              <a:solidFill>
                <a:srgbClr val="FFFFFF"/>
              </a:solidFill>
              <a:latin typeface="微软雅黑"/>
              <a:ea typeface="微软雅黑"/>
            </a:endParaRPr>
          </a:p>
        </p:txBody>
      </p:sp>
      <p:sp>
        <p:nvSpPr>
          <p:cNvPr id="69" name="BackShape4"/>
          <p:cNvSpPr/>
          <p:nvPr/>
        </p:nvSpPr>
        <p:spPr>
          <a:xfrm>
            <a:off x="3459352" y="4555755"/>
            <a:ext cx="884252" cy="63506"/>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85800" fontAlgn="base">
              <a:spcBef>
                <a:spcPct val="0"/>
              </a:spcBef>
              <a:spcAft>
                <a:spcPct val="0"/>
              </a:spcAft>
              <a:buClrTx/>
            </a:pPr>
            <a:endParaRPr sz="1050" kern="1200">
              <a:solidFill>
                <a:srgbClr val="FFFFFF"/>
              </a:solidFill>
              <a:latin typeface="微软雅黑"/>
              <a:ea typeface="微软雅黑"/>
            </a:endParaRPr>
          </a:p>
        </p:txBody>
      </p:sp>
      <p:sp>
        <p:nvSpPr>
          <p:cNvPr id="70" name="BackShape5"/>
          <p:cNvSpPr/>
          <p:nvPr/>
        </p:nvSpPr>
        <p:spPr>
          <a:xfrm>
            <a:off x="4382050" y="4555755"/>
            <a:ext cx="884252" cy="6350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85800" fontAlgn="base">
              <a:spcBef>
                <a:spcPct val="0"/>
              </a:spcBef>
              <a:spcAft>
                <a:spcPct val="0"/>
              </a:spcAft>
              <a:buClrTx/>
            </a:pPr>
            <a:endParaRPr sz="1050" kern="1200">
              <a:solidFill>
                <a:srgbClr val="FFFFFF"/>
              </a:solidFill>
              <a:latin typeface="微软雅黑"/>
              <a:ea typeface="微软雅黑"/>
            </a:endParaRPr>
          </a:p>
        </p:txBody>
      </p:sp>
      <p:sp>
        <p:nvSpPr>
          <p:cNvPr id="3" name="文本框 2">
            <a:extLst>
              <a:ext uri="{FF2B5EF4-FFF2-40B4-BE49-F238E27FC236}">
                <a16:creationId xmlns:a16="http://schemas.microsoft.com/office/drawing/2014/main" id="{0CAD4047-C1DC-CB40-98F0-41041C77D708}"/>
              </a:ext>
            </a:extLst>
          </p:cNvPr>
          <p:cNvSpPr txBox="1"/>
          <p:nvPr/>
        </p:nvSpPr>
        <p:spPr>
          <a:xfrm>
            <a:off x="572368" y="1017590"/>
            <a:ext cx="2505398" cy="2631490"/>
          </a:xfrm>
          <a:prstGeom prst="rect">
            <a:avLst/>
          </a:prstGeom>
          <a:noFill/>
        </p:spPr>
        <p:txBody>
          <a:bodyPr wrap="square" rtlCol="0">
            <a:spAutoFit/>
          </a:bodyPr>
          <a:lstStyle/>
          <a:p>
            <a:pPr defTabSz="685800" fontAlgn="base">
              <a:spcBef>
                <a:spcPct val="0"/>
              </a:spcBef>
              <a:spcAft>
                <a:spcPct val="0"/>
              </a:spcAft>
              <a:buClrTx/>
            </a:pPr>
            <a:r>
              <a:rPr lang="en-AU" altLang="zh-CN" sz="1500" kern="1200" dirty="0">
                <a:latin typeface="Arial" panose="020B0604020202020204" pitchFamily="34" charset="0"/>
                <a:ea typeface="宋体" panose="02010600030101010101" pitchFamily="2" charset="-122"/>
                <a:cs typeface="+mn-cs"/>
              </a:rPr>
              <a:t>1.Multinational collaboration</a:t>
            </a:r>
          </a:p>
          <a:p>
            <a:pPr defTabSz="685800" fontAlgn="base">
              <a:spcBef>
                <a:spcPct val="0"/>
              </a:spcBef>
              <a:spcAft>
                <a:spcPct val="0"/>
              </a:spcAft>
              <a:buClrTx/>
            </a:pPr>
            <a:endParaRPr lang="en-AU" altLang="zh-CN" sz="1500" kern="1200" dirty="0">
              <a:latin typeface="Arial" panose="020B0604020202020204" pitchFamily="34" charset="0"/>
              <a:ea typeface="宋体" panose="02010600030101010101" pitchFamily="2" charset="-122"/>
              <a:cs typeface="+mn-cs"/>
            </a:endParaRPr>
          </a:p>
          <a:p>
            <a:pPr defTabSz="685800" fontAlgn="base">
              <a:spcBef>
                <a:spcPct val="0"/>
              </a:spcBef>
              <a:spcAft>
                <a:spcPct val="0"/>
              </a:spcAft>
              <a:buClrTx/>
            </a:pPr>
            <a:r>
              <a:rPr lang="en-AU" altLang="zh-CN" sz="1500" kern="1200" dirty="0">
                <a:latin typeface="Arial" panose="020B0604020202020204" pitchFamily="34" charset="0"/>
                <a:ea typeface="宋体" panose="02010600030101010101" pitchFamily="2" charset="-122"/>
                <a:cs typeface="+mn-cs"/>
              </a:rPr>
              <a:t>2.Project &amp; Team management skill</a:t>
            </a:r>
          </a:p>
          <a:p>
            <a:pPr defTabSz="685800" fontAlgn="base">
              <a:spcBef>
                <a:spcPct val="0"/>
              </a:spcBef>
              <a:spcAft>
                <a:spcPct val="0"/>
              </a:spcAft>
              <a:buClrTx/>
            </a:pPr>
            <a:endParaRPr lang="en-AU" altLang="zh-CN" sz="1500" kern="1200" dirty="0">
              <a:latin typeface="Arial" panose="020B0604020202020204" pitchFamily="34" charset="0"/>
              <a:ea typeface="宋体" panose="02010600030101010101" pitchFamily="2" charset="-122"/>
              <a:cs typeface="+mn-cs"/>
            </a:endParaRPr>
          </a:p>
          <a:p>
            <a:pPr defTabSz="685800" fontAlgn="base">
              <a:spcBef>
                <a:spcPct val="0"/>
              </a:spcBef>
              <a:spcAft>
                <a:spcPct val="0"/>
              </a:spcAft>
              <a:buClrTx/>
            </a:pPr>
            <a:r>
              <a:rPr lang="en-AU" altLang="zh-CN" sz="1500" kern="1200" dirty="0">
                <a:latin typeface="Arial" panose="020B0604020202020204" pitchFamily="34" charset="0"/>
                <a:ea typeface="宋体" panose="02010600030101010101" pitchFamily="2" charset="-122"/>
                <a:cs typeface="+mn-cs"/>
              </a:rPr>
              <a:t>3.Have experience from other front-end project.</a:t>
            </a:r>
          </a:p>
          <a:p>
            <a:pPr defTabSz="685800" fontAlgn="base">
              <a:spcBef>
                <a:spcPct val="0"/>
              </a:spcBef>
              <a:spcAft>
                <a:spcPct val="0"/>
              </a:spcAft>
              <a:buClrTx/>
            </a:pPr>
            <a:endParaRPr lang="en-AU" altLang="zh-CN" sz="1500" kern="1200" dirty="0">
              <a:latin typeface="Arial" panose="020B0604020202020204" pitchFamily="34" charset="0"/>
              <a:ea typeface="宋体" panose="02010600030101010101" pitchFamily="2" charset="-122"/>
              <a:cs typeface="+mn-cs"/>
            </a:endParaRPr>
          </a:p>
          <a:p>
            <a:pPr defTabSz="685800" fontAlgn="base">
              <a:spcBef>
                <a:spcPct val="0"/>
              </a:spcBef>
              <a:spcAft>
                <a:spcPct val="0"/>
              </a:spcAft>
              <a:buClrTx/>
            </a:pPr>
            <a:r>
              <a:rPr lang="en-AU" altLang="zh-CN" sz="1500" kern="1200" dirty="0">
                <a:latin typeface="Arial" panose="020B0604020202020204" pitchFamily="34" charset="0"/>
                <a:ea typeface="宋体" panose="02010600030101010101" pitchFamily="2" charset="-122"/>
                <a:cs typeface="+mn-cs"/>
              </a:rPr>
              <a:t>4. Have programming foundation</a:t>
            </a:r>
            <a:endParaRPr kumimoji="1" lang="zh-CN" altLang="en-US" sz="1350" kern="1200" dirty="0">
              <a:latin typeface="Arial" panose="020B0604020202020204" pitchFamily="34" charset="0"/>
              <a:ea typeface="宋体" panose="02010600030101010101" pitchFamily="2" charset="-122"/>
              <a:cs typeface="+mn-cs"/>
            </a:endParaRPr>
          </a:p>
        </p:txBody>
      </p:sp>
      <p:sp>
        <p:nvSpPr>
          <p:cNvPr id="5" name="文本框 4">
            <a:extLst>
              <a:ext uri="{FF2B5EF4-FFF2-40B4-BE49-F238E27FC236}">
                <a16:creationId xmlns:a16="http://schemas.microsoft.com/office/drawing/2014/main" id="{536DC639-892D-E344-8681-0698AB2CB989}"/>
              </a:ext>
            </a:extLst>
          </p:cNvPr>
          <p:cNvSpPr txBox="1"/>
          <p:nvPr/>
        </p:nvSpPr>
        <p:spPr>
          <a:xfrm>
            <a:off x="4661115" y="170289"/>
            <a:ext cx="4139985" cy="461665"/>
          </a:xfrm>
          <a:prstGeom prst="rect">
            <a:avLst/>
          </a:prstGeom>
          <a:noFill/>
        </p:spPr>
        <p:txBody>
          <a:bodyPr wrap="square" rtlCol="0">
            <a:spAutoFit/>
          </a:bodyPr>
          <a:lstStyle/>
          <a:p>
            <a:pPr defTabSz="685800" fontAlgn="base">
              <a:spcBef>
                <a:spcPct val="0"/>
              </a:spcBef>
              <a:spcAft>
                <a:spcPct val="0"/>
              </a:spcAft>
              <a:buClrTx/>
            </a:pPr>
            <a:r>
              <a:rPr lang="en-US" altLang="zh-CN" sz="2400" b="1" kern="1200" dirty="0">
                <a:solidFill>
                  <a:srgbClr val="D7D7D7">
                    <a:lumMod val="50000"/>
                  </a:srgbClr>
                </a:solidFill>
                <a:latin typeface="Arial" panose="020B0604020202020204" pitchFamily="34" charset="0"/>
                <a:ea typeface="思源黑体 CN Light" panose="020B0300000000000000" pitchFamily="34" charset="-122"/>
                <a:cs typeface="+mn-cs"/>
              </a:rPr>
              <a:t>         Bad experiences</a:t>
            </a:r>
            <a:endParaRPr lang="zh-CN" altLang="en-US" sz="2400" b="1" kern="1200" dirty="0">
              <a:solidFill>
                <a:srgbClr val="D7D7D7">
                  <a:lumMod val="50000"/>
                </a:srgbClr>
              </a:solidFill>
              <a:latin typeface="Arial" panose="020B0604020202020204" pitchFamily="34" charset="0"/>
              <a:ea typeface="思源黑体 CN Light" panose="020B0300000000000000" pitchFamily="34" charset="-122"/>
              <a:cs typeface="+mn-cs"/>
            </a:endParaRPr>
          </a:p>
        </p:txBody>
      </p:sp>
      <p:sp>
        <p:nvSpPr>
          <p:cNvPr id="6" name="文本框 5">
            <a:extLst>
              <a:ext uri="{FF2B5EF4-FFF2-40B4-BE49-F238E27FC236}">
                <a16:creationId xmlns:a16="http://schemas.microsoft.com/office/drawing/2014/main" id="{D4DB6797-021D-C341-8C09-4A7928B7A97D}"/>
              </a:ext>
            </a:extLst>
          </p:cNvPr>
          <p:cNvSpPr txBox="1"/>
          <p:nvPr/>
        </p:nvSpPr>
        <p:spPr>
          <a:xfrm>
            <a:off x="5452498" y="1016428"/>
            <a:ext cx="2557220" cy="715581"/>
          </a:xfrm>
          <a:prstGeom prst="rect">
            <a:avLst/>
          </a:prstGeom>
          <a:noFill/>
        </p:spPr>
        <p:txBody>
          <a:bodyPr wrap="square" rtlCol="0">
            <a:spAutoFit/>
          </a:bodyPr>
          <a:lstStyle/>
          <a:p>
            <a:pPr defTabSz="685800" fontAlgn="base">
              <a:spcBef>
                <a:spcPct val="0"/>
              </a:spcBef>
              <a:spcAft>
                <a:spcPct val="0"/>
              </a:spcAft>
              <a:buClrTx/>
            </a:pPr>
            <a:r>
              <a:rPr lang="en-AU" altLang="zh-CN" sz="1350" kern="1200" dirty="0">
                <a:latin typeface="Arial" panose="020B0604020202020204" pitchFamily="34" charset="0"/>
                <a:ea typeface="宋体" panose="02010600030101010101" pitchFamily="2" charset="-122"/>
                <a:cs typeface="+mn-cs"/>
              </a:rPr>
              <a:t>1.Haven’t really run into problems or difficulties </a:t>
            </a:r>
          </a:p>
          <a:p>
            <a:pPr defTabSz="685800" fontAlgn="base">
              <a:spcBef>
                <a:spcPct val="0"/>
              </a:spcBef>
              <a:spcAft>
                <a:spcPct val="0"/>
              </a:spcAft>
              <a:buClrTx/>
            </a:pPr>
            <a:endParaRPr kumimoji="1" lang="zh-CN" altLang="en-US" sz="1350" kern="1200" dirty="0">
              <a:latin typeface="Arial" panose="020B0604020202020204" pitchFamily="34" charset="0"/>
              <a:ea typeface="宋体" panose="02010600030101010101" pitchFamily="2" charset="-122"/>
              <a:cs typeface="+mn-cs"/>
            </a:endParaRPr>
          </a:p>
        </p:txBody>
      </p:sp>
      <p:sp>
        <p:nvSpPr>
          <p:cNvPr id="7" name="文本框 6">
            <a:extLst>
              <a:ext uri="{FF2B5EF4-FFF2-40B4-BE49-F238E27FC236}">
                <a16:creationId xmlns:a16="http://schemas.microsoft.com/office/drawing/2014/main" id="{CC49A171-1D28-824A-9D38-B6B06F185C22}"/>
              </a:ext>
            </a:extLst>
          </p:cNvPr>
          <p:cNvSpPr txBox="1"/>
          <p:nvPr/>
        </p:nvSpPr>
        <p:spPr>
          <a:xfrm>
            <a:off x="5452497" y="1705468"/>
            <a:ext cx="2001289" cy="507831"/>
          </a:xfrm>
          <a:prstGeom prst="rect">
            <a:avLst/>
          </a:prstGeom>
          <a:noFill/>
        </p:spPr>
        <p:txBody>
          <a:bodyPr wrap="square" rtlCol="0">
            <a:spAutoFit/>
          </a:bodyPr>
          <a:lstStyle/>
          <a:p>
            <a:pPr defTabSz="685800" fontAlgn="base">
              <a:spcBef>
                <a:spcPct val="0"/>
              </a:spcBef>
              <a:spcAft>
                <a:spcPct val="0"/>
              </a:spcAft>
              <a:buClrTx/>
            </a:pPr>
            <a:r>
              <a:rPr kumimoji="1" lang="en-US" altLang="zh-CN" sz="1350" kern="1200" dirty="0">
                <a:latin typeface="Arial" panose="020B0604020202020204" pitchFamily="34" charset="0"/>
                <a:ea typeface="宋体" panose="02010600030101010101" pitchFamily="2" charset="-122"/>
                <a:cs typeface="+mn-cs"/>
              </a:rPr>
              <a:t>2. Poor experience in web design</a:t>
            </a:r>
            <a:endParaRPr kumimoji="1" lang="zh-CN" altLang="en-US" sz="1350" kern="1200" dirty="0">
              <a:latin typeface="Arial" panose="020B0604020202020204" pitchFamily="34" charset="0"/>
              <a:ea typeface="宋体" panose="02010600030101010101" pitchFamily="2" charset="-122"/>
              <a:cs typeface="+mn-cs"/>
            </a:endParaRPr>
          </a:p>
        </p:txBody>
      </p:sp>
      <p:sp>
        <p:nvSpPr>
          <p:cNvPr id="2" name="文本框 1">
            <a:extLst>
              <a:ext uri="{FF2B5EF4-FFF2-40B4-BE49-F238E27FC236}">
                <a16:creationId xmlns:a16="http://schemas.microsoft.com/office/drawing/2014/main" id="{CE8BA3FD-B327-0946-9431-F1C27E88CA55}"/>
              </a:ext>
            </a:extLst>
          </p:cNvPr>
          <p:cNvSpPr txBox="1"/>
          <p:nvPr/>
        </p:nvSpPr>
        <p:spPr>
          <a:xfrm>
            <a:off x="5452498" y="2397965"/>
            <a:ext cx="1970492" cy="923330"/>
          </a:xfrm>
          <a:prstGeom prst="rect">
            <a:avLst/>
          </a:prstGeom>
          <a:noFill/>
        </p:spPr>
        <p:txBody>
          <a:bodyPr wrap="square" rtlCol="0">
            <a:spAutoFit/>
          </a:bodyPr>
          <a:lstStyle/>
          <a:p>
            <a:pPr defTabSz="685800" fontAlgn="base">
              <a:spcBef>
                <a:spcPct val="0"/>
              </a:spcBef>
              <a:spcAft>
                <a:spcPct val="0"/>
              </a:spcAft>
              <a:buClrTx/>
            </a:pPr>
            <a:r>
              <a:rPr kumimoji="1" lang="en-US" altLang="zh-CN" sz="1350" kern="1200" dirty="0">
                <a:latin typeface="Arial" panose="020B0604020202020204" pitchFamily="34" charset="0"/>
                <a:ea typeface="宋体" panose="02010600030101010101" pitchFamily="2" charset="-122"/>
                <a:cs typeface="+mn-cs"/>
              </a:rPr>
              <a:t>3. The projects I have done have not been evaluated in the real world</a:t>
            </a:r>
            <a:endParaRPr kumimoji="1" lang="zh-CN" altLang="en-US" sz="1350" kern="1200" dirty="0">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9864988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xmlns:a14="http://schemas.microsoft.com/office/drawing/2010/main" xmlns:a16="http://schemas.microsoft.com/office/drawing/2014/main">
      <p:transition spd="slow" advTm="0">
        <p:random/>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4"/>
          <a:srcRect t="2054" b="3954"/>
          <a:stretch/>
        </p:blipFill>
        <p:spPr>
          <a:xfrm>
            <a:off x="9525" y="-14394"/>
            <a:ext cx="9144000" cy="5143501"/>
          </a:xfrm>
          <a:prstGeom prst="rect">
            <a:avLst/>
          </a:prstGeom>
        </p:spPr>
      </p:pic>
      <p:sp>
        <p:nvSpPr>
          <p:cNvPr id="23" name="矩形 22"/>
          <p:cNvSpPr/>
          <p:nvPr/>
        </p:nvSpPr>
        <p:spPr>
          <a:xfrm>
            <a:off x="0" y="5026819"/>
            <a:ext cx="3077766" cy="11668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24" name="矩形 23"/>
          <p:cNvSpPr/>
          <p:nvPr/>
        </p:nvSpPr>
        <p:spPr>
          <a:xfrm>
            <a:off x="3077767" y="5026819"/>
            <a:ext cx="3030140" cy="11668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25" name="矩形 24"/>
          <p:cNvSpPr/>
          <p:nvPr/>
        </p:nvSpPr>
        <p:spPr>
          <a:xfrm>
            <a:off x="6066235" y="5026819"/>
            <a:ext cx="3077765" cy="11668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29" name="右箭头 28"/>
          <p:cNvSpPr/>
          <p:nvPr/>
        </p:nvSpPr>
        <p:spPr>
          <a:xfrm>
            <a:off x="342900" y="233794"/>
            <a:ext cx="258366" cy="297656"/>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900" kern="1200">
              <a:solidFill>
                <a:srgbClr val="FF0000"/>
              </a:solidFill>
              <a:latin typeface="微软雅黑"/>
              <a:ea typeface="微软雅黑"/>
            </a:endParaRPr>
          </a:p>
        </p:txBody>
      </p:sp>
      <p:sp>
        <p:nvSpPr>
          <p:cNvPr id="30" name="文本框 29"/>
          <p:cNvSpPr txBox="1">
            <a:spLocks noChangeArrowheads="1"/>
          </p:cNvSpPr>
          <p:nvPr/>
        </p:nvSpPr>
        <p:spPr bwMode="auto">
          <a:xfrm>
            <a:off x="601266" y="171450"/>
            <a:ext cx="27515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defTabSz="685800" fontAlgn="base">
              <a:spcBef>
                <a:spcPct val="0"/>
              </a:spcBef>
              <a:spcAft>
                <a:spcPct val="0"/>
              </a:spcAft>
              <a:buClrTx/>
            </a:pPr>
            <a:r>
              <a:rPr lang="en-US" altLang="zh-CN" sz="2400" b="1" kern="1200" dirty="0">
                <a:solidFill>
                  <a:srgbClr val="D7D7D7">
                    <a:lumMod val="50000"/>
                  </a:srgbClr>
                </a:solidFill>
                <a:latin typeface="思源黑体 CN Light" panose="020B0300000000000000" pitchFamily="34" charset="-122"/>
                <a:ea typeface="思源黑体 CN Light" panose="020B0300000000000000" pitchFamily="34" charset="-122"/>
                <a:cs typeface="+mn-cs"/>
              </a:rPr>
              <a:t>Outcomes</a:t>
            </a:r>
            <a:endParaRPr lang="zh-CN" altLang="en-US" sz="2400" b="1" kern="1200" dirty="0">
              <a:solidFill>
                <a:srgbClr val="D7D7D7">
                  <a:lumMod val="50000"/>
                </a:srgbClr>
              </a:solidFill>
              <a:latin typeface="思源黑体 CN Light" panose="020B0300000000000000" pitchFamily="34" charset="-122"/>
              <a:ea typeface="思源黑体 CN Light" panose="020B0300000000000000" pitchFamily="34" charset="-122"/>
              <a:cs typeface="+mn-cs"/>
            </a:endParaRPr>
          </a:p>
        </p:txBody>
      </p:sp>
      <p:sp>
        <p:nvSpPr>
          <p:cNvPr id="186" name="矩形 185"/>
          <p:cNvSpPr/>
          <p:nvPr/>
        </p:nvSpPr>
        <p:spPr>
          <a:xfrm rot="10800000">
            <a:off x="6063853" y="-1799"/>
            <a:ext cx="3080147" cy="1161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188" name="矩形 187"/>
          <p:cNvSpPr/>
          <p:nvPr/>
        </p:nvSpPr>
        <p:spPr>
          <a:xfrm rot="10800000">
            <a:off x="3077766" y="-1799"/>
            <a:ext cx="2988469" cy="1161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189" name="矩形 188"/>
          <p:cNvSpPr/>
          <p:nvPr/>
        </p:nvSpPr>
        <p:spPr>
          <a:xfrm rot="10800000">
            <a:off x="-19051" y="-1799"/>
            <a:ext cx="3106341" cy="11549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12" name="矩形: 圆角 11"/>
          <p:cNvSpPr/>
          <p:nvPr/>
        </p:nvSpPr>
        <p:spPr>
          <a:xfrm>
            <a:off x="742948" y="2520256"/>
            <a:ext cx="7658105" cy="131624"/>
          </a:xfrm>
          <a:prstGeom prst="roundRect">
            <a:avLst>
              <a:gd name="adj" fmla="val 50000"/>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fontAlgn="base">
              <a:spcBef>
                <a:spcPct val="0"/>
              </a:spcBef>
              <a:spcAft>
                <a:spcPct val="0"/>
              </a:spcAft>
              <a:buClrTx/>
            </a:pPr>
            <a:endParaRPr sz="1350" kern="1200">
              <a:solidFill>
                <a:srgbClr val="FFFFFF"/>
              </a:solidFill>
              <a:latin typeface="微软雅黑"/>
              <a:ea typeface="微软雅黑"/>
            </a:endParaRPr>
          </a:p>
        </p:txBody>
      </p:sp>
      <p:grpSp>
        <p:nvGrpSpPr>
          <p:cNvPr id="2" name="组合 1">
            <a:extLst>
              <a:ext uri="{FF2B5EF4-FFF2-40B4-BE49-F238E27FC236}">
                <a16:creationId xmlns:a16="http://schemas.microsoft.com/office/drawing/2014/main" id="{B31ED396-5291-41DA-9EBD-BDD38B2DBC8D}"/>
              </a:ext>
            </a:extLst>
          </p:cNvPr>
          <p:cNvGrpSpPr/>
          <p:nvPr/>
        </p:nvGrpSpPr>
        <p:grpSpPr>
          <a:xfrm>
            <a:off x="199966" y="2156056"/>
            <a:ext cx="802601" cy="802601"/>
            <a:chOff x="2130740" y="2921000"/>
            <a:chExt cx="1070135" cy="1070134"/>
          </a:xfrm>
        </p:grpSpPr>
        <p:sp>
          <p:nvSpPr>
            <p:cNvPr id="13" name="椭圆 12"/>
            <p:cNvSpPr/>
            <p:nvPr/>
          </p:nvSpPr>
          <p:spPr>
            <a:xfrm>
              <a:off x="2130740" y="2921000"/>
              <a:ext cx="1070135" cy="1070134"/>
            </a:xfrm>
            <a:prstGeom prst="ellipse">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fontAlgn="base">
                <a:spcBef>
                  <a:spcPct val="0"/>
                </a:spcBef>
                <a:spcAft>
                  <a:spcPct val="0"/>
                </a:spcAft>
                <a:buClrTx/>
              </a:pPr>
              <a:endParaRPr sz="1350" kern="1200" dirty="0">
                <a:solidFill>
                  <a:srgbClr val="FFFFFF"/>
                </a:solidFill>
                <a:latin typeface="微软雅黑"/>
                <a:ea typeface="微软雅黑"/>
              </a:endParaRPr>
            </a:p>
          </p:txBody>
        </p:sp>
        <p:sp>
          <p:nvSpPr>
            <p:cNvPr id="21" name="任意多边形: 形状 20"/>
            <p:cNvSpPr>
              <a:spLocks/>
            </p:cNvSpPr>
            <p:nvPr/>
          </p:nvSpPr>
          <p:spPr bwMode="auto">
            <a:xfrm>
              <a:off x="2418088" y="3252463"/>
              <a:ext cx="495439" cy="407208"/>
            </a:xfrm>
            <a:custGeom>
              <a:avLst/>
              <a:gdLst>
                <a:gd name="T0" fmla="*/ 285 w 293"/>
                <a:gd name="T1" fmla="*/ 32 h 238"/>
                <a:gd name="T2" fmla="*/ 259 w 293"/>
                <a:gd name="T3" fmla="*/ 38 h 238"/>
                <a:gd name="T4" fmla="*/ 275 w 293"/>
                <a:gd name="T5" fmla="*/ 24 h 238"/>
                <a:gd name="T6" fmla="*/ 285 w 293"/>
                <a:gd name="T7" fmla="*/ 4 h 238"/>
                <a:gd name="T8" fmla="*/ 257 w 293"/>
                <a:gd name="T9" fmla="*/ 16 h 238"/>
                <a:gd name="T10" fmla="*/ 237 w 293"/>
                <a:gd name="T11" fmla="*/ 11 h 238"/>
                <a:gd name="T12" fmla="*/ 216 w 293"/>
                <a:gd name="T13" fmla="*/ 1 h 238"/>
                <a:gd name="T14" fmla="*/ 203 w 293"/>
                <a:gd name="T15" fmla="*/ 0 h 238"/>
                <a:gd name="T16" fmla="*/ 179 w 293"/>
                <a:gd name="T17" fmla="*/ 5 h 238"/>
                <a:gd name="T18" fmla="*/ 154 w 293"/>
                <a:gd name="T19" fmla="*/ 27 h 238"/>
                <a:gd name="T20" fmla="*/ 143 w 293"/>
                <a:gd name="T21" fmla="*/ 54 h 238"/>
                <a:gd name="T22" fmla="*/ 143 w 293"/>
                <a:gd name="T23" fmla="*/ 67 h 238"/>
                <a:gd name="T24" fmla="*/ 126 w 293"/>
                <a:gd name="T25" fmla="*/ 72 h 238"/>
                <a:gd name="T26" fmla="*/ 75 w 293"/>
                <a:gd name="T27" fmla="*/ 55 h 238"/>
                <a:gd name="T28" fmla="*/ 33 w 293"/>
                <a:gd name="T29" fmla="*/ 24 h 238"/>
                <a:gd name="T30" fmla="*/ 17 w 293"/>
                <a:gd name="T31" fmla="*/ 17 h 238"/>
                <a:gd name="T32" fmla="*/ 12 w 293"/>
                <a:gd name="T33" fmla="*/ 41 h 238"/>
                <a:gd name="T34" fmla="*/ 14 w 293"/>
                <a:gd name="T35" fmla="*/ 57 h 238"/>
                <a:gd name="T36" fmla="*/ 23 w 293"/>
                <a:gd name="T37" fmla="*/ 76 h 238"/>
                <a:gd name="T38" fmla="*/ 39 w 293"/>
                <a:gd name="T39" fmla="*/ 91 h 238"/>
                <a:gd name="T40" fmla="*/ 25 w 293"/>
                <a:gd name="T41" fmla="*/ 89 h 238"/>
                <a:gd name="T42" fmla="*/ 12 w 293"/>
                <a:gd name="T43" fmla="*/ 84 h 238"/>
                <a:gd name="T44" fmla="*/ 13 w 293"/>
                <a:gd name="T45" fmla="*/ 95 h 238"/>
                <a:gd name="T46" fmla="*/ 25 w 293"/>
                <a:gd name="T47" fmla="*/ 123 h 238"/>
                <a:gd name="T48" fmla="*/ 50 w 293"/>
                <a:gd name="T49" fmla="*/ 140 h 238"/>
                <a:gd name="T50" fmla="*/ 52 w 293"/>
                <a:gd name="T51" fmla="*/ 145 h 238"/>
                <a:gd name="T52" fmla="*/ 33 w 293"/>
                <a:gd name="T53" fmla="*/ 145 h 238"/>
                <a:gd name="T54" fmla="*/ 41 w 293"/>
                <a:gd name="T55" fmla="*/ 161 h 238"/>
                <a:gd name="T56" fmla="*/ 62 w 293"/>
                <a:gd name="T57" fmla="*/ 179 h 238"/>
                <a:gd name="T58" fmla="*/ 89 w 293"/>
                <a:gd name="T59" fmla="*/ 186 h 238"/>
                <a:gd name="T60" fmla="*/ 73 w 293"/>
                <a:gd name="T61" fmla="*/ 197 h 238"/>
                <a:gd name="T62" fmla="*/ 45 w 293"/>
                <a:gd name="T63" fmla="*/ 208 h 238"/>
                <a:gd name="T64" fmla="*/ 14 w 293"/>
                <a:gd name="T65" fmla="*/ 212 h 238"/>
                <a:gd name="T66" fmla="*/ 0 w 293"/>
                <a:gd name="T67" fmla="*/ 211 h 238"/>
                <a:gd name="T68" fmla="*/ 32 w 293"/>
                <a:gd name="T69" fmla="*/ 227 h 238"/>
                <a:gd name="T70" fmla="*/ 68 w 293"/>
                <a:gd name="T71" fmla="*/ 237 h 238"/>
                <a:gd name="T72" fmla="*/ 93 w 293"/>
                <a:gd name="T73" fmla="*/ 238 h 238"/>
                <a:gd name="T74" fmla="*/ 149 w 293"/>
                <a:gd name="T75" fmla="*/ 229 h 238"/>
                <a:gd name="T76" fmla="*/ 195 w 293"/>
                <a:gd name="T77" fmla="*/ 205 h 238"/>
                <a:gd name="T78" fmla="*/ 229 w 293"/>
                <a:gd name="T79" fmla="*/ 169 h 238"/>
                <a:gd name="T80" fmla="*/ 252 w 293"/>
                <a:gd name="T81" fmla="*/ 127 h 238"/>
                <a:gd name="T82" fmla="*/ 262 w 293"/>
                <a:gd name="T83" fmla="*/ 82 h 238"/>
                <a:gd name="T84" fmla="*/ 263 w 293"/>
                <a:gd name="T85" fmla="*/ 59 h 238"/>
                <a:gd name="T86" fmla="*/ 280 w 293"/>
                <a:gd name="T87" fmla="*/ 45 h 238"/>
                <a:gd name="T88" fmla="*/ 293 w 293"/>
                <a:gd name="T89" fmla="*/ 2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 h="238">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chemeClr val="bg1"/>
            </a:solidFill>
            <a:ln>
              <a:noFill/>
            </a:ln>
          </p:spPr>
          <p:txBody>
            <a:bodyPr anchor="ctr"/>
            <a:lstStyle/>
            <a:p>
              <a:pPr algn="ctr" defTabSz="685800" fontAlgn="base">
                <a:spcBef>
                  <a:spcPct val="0"/>
                </a:spcBef>
                <a:spcAft>
                  <a:spcPct val="0"/>
                </a:spcAft>
                <a:buClrTx/>
              </a:pPr>
              <a:endParaRPr sz="1350" kern="1200">
                <a:latin typeface="Arial" panose="020B0604020202020204" pitchFamily="34" charset="0"/>
                <a:ea typeface="宋体" panose="02010600030101010101" pitchFamily="2" charset="-122"/>
                <a:cs typeface="+mn-cs"/>
              </a:endParaRPr>
            </a:p>
          </p:txBody>
        </p:sp>
      </p:grpSp>
      <p:sp>
        <p:nvSpPr>
          <p:cNvPr id="6" name="文本框 5">
            <a:extLst>
              <a:ext uri="{FF2B5EF4-FFF2-40B4-BE49-F238E27FC236}">
                <a16:creationId xmlns:a16="http://schemas.microsoft.com/office/drawing/2014/main" id="{504DD5C6-0B57-3349-A8F5-D3A1FD00360A}"/>
              </a:ext>
            </a:extLst>
          </p:cNvPr>
          <p:cNvSpPr txBox="1"/>
          <p:nvPr/>
        </p:nvSpPr>
        <p:spPr>
          <a:xfrm>
            <a:off x="1977033" y="1166593"/>
            <a:ext cx="7755679" cy="300082"/>
          </a:xfrm>
          <a:prstGeom prst="rect">
            <a:avLst/>
          </a:prstGeom>
          <a:noFill/>
        </p:spPr>
        <p:txBody>
          <a:bodyPr wrap="square" rtlCol="0">
            <a:spAutoFit/>
          </a:bodyPr>
          <a:lstStyle/>
          <a:p>
            <a:pPr defTabSz="685800" fontAlgn="base">
              <a:spcBef>
                <a:spcPct val="0"/>
              </a:spcBef>
              <a:spcAft>
                <a:spcPct val="0"/>
              </a:spcAft>
              <a:buClrTx/>
            </a:pPr>
            <a:r>
              <a:rPr kumimoji="1" lang="en-AU" altLang="zh-CN" sz="1350" kern="1200" dirty="0">
                <a:latin typeface="Arial" panose="020B0604020202020204" pitchFamily="34" charset="0"/>
                <a:ea typeface="宋体" panose="02010600030101010101" pitchFamily="2" charset="-122"/>
                <a:cs typeface="+mn-cs"/>
              </a:rPr>
              <a:t>It is a good opportunity to help us practice we learn knowledge</a:t>
            </a:r>
            <a:endParaRPr kumimoji="1" lang="zh-CN" altLang="en-US" sz="1350" kern="1200" dirty="0">
              <a:latin typeface="Arial" panose="020B0604020202020204" pitchFamily="34" charset="0"/>
              <a:ea typeface="宋体" panose="02010600030101010101" pitchFamily="2" charset="-122"/>
              <a:cs typeface="+mn-cs"/>
            </a:endParaRPr>
          </a:p>
        </p:txBody>
      </p:sp>
      <p:sp>
        <p:nvSpPr>
          <p:cNvPr id="7" name="文本框 6">
            <a:extLst>
              <a:ext uri="{FF2B5EF4-FFF2-40B4-BE49-F238E27FC236}">
                <a16:creationId xmlns:a16="http://schemas.microsoft.com/office/drawing/2014/main" id="{2E4ACD3C-9921-384D-AEA4-D71678BCAF09}"/>
              </a:ext>
            </a:extLst>
          </p:cNvPr>
          <p:cNvSpPr txBox="1"/>
          <p:nvPr/>
        </p:nvSpPr>
        <p:spPr>
          <a:xfrm>
            <a:off x="1977033" y="3264534"/>
            <a:ext cx="4855464" cy="1131079"/>
          </a:xfrm>
          <a:prstGeom prst="rect">
            <a:avLst/>
          </a:prstGeom>
          <a:noFill/>
        </p:spPr>
        <p:txBody>
          <a:bodyPr wrap="square" rtlCol="0">
            <a:spAutoFit/>
          </a:bodyPr>
          <a:lstStyle/>
          <a:p>
            <a:pPr defTabSz="685800" fontAlgn="base">
              <a:spcBef>
                <a:spcPct val="0"/>
              </a:spcBef>
              <a:spcAft>
                <a:spcPct val="0"/>
              </a:spcAft>
              <a:buClrTx/>
            </a:pPr>
            <a:r>
              <a:rPr kumimoji="1" lang="en-AU" altLang="zh-CN" sz="1350" kern="1200" dirty="0">
                <a:latin typeface="Arial" panose="020B0604020202020204" pitchFamily="34" charset="0"/>
                <a:ea typeface="宋体" panose="02010600030101010101" pitchFamily="2" charset="-122"/>
                <a:cs typeface="+mn-cs"/>
              </a:rPr>
              <a:t>It is foreseeable that if the development of this webpage is successful, it will provide students who will study this type of course in the future with a more intuitive and convenient platform, which will save a lot of time in contact with teachers and clients.</a:t>
            </a:r>
            <a:endParaRPr kumimoji="1" lang="zh-CN" altLang="en-US" sz="1350" kern="1200" dirty="0">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9175458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xmlns:a14="http://schemas.microsoft.com/office/drawing/2010/main" xmlns:a16="http://schemas.microsoft.com/office/drawing/2014/main">
      <p:transition spd="slow" advTm="0">
        <p:random/>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矩形 143"/>
          <p:cNvSpPr/>
          <p:nvPr/>
        </p:nvSpPr>
        <p:spPr>
          <a:xfrm>
            <a:off x="3030142" y="-4762"/>
            <a:ext cx="3074193" cy="515302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143" name="矩形 142"/>
          <p:cNvSpPr/>
          <p:nvPr/>
        </p:nvSpPr>
        <p:spPr>
          <a:xfrm>
            <a:off x="-5954" y="0"/>
            <a:ext cx="3039667" cy="51435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145" name="矩形 144"/>
          <p:cNvSpPr/>
          <p:nvPr/>
        </p:nvSpPr>
        <p:spPr>
          <a:xfrm>
            <a:off x="6104335" y="0"/>
            <a:ext cx="3069431"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146" name="矩形 145"/>
          <p:cNvSpPr/>
          <p:nvPr/>
        </p:nvSpPr>
        <p:spPr>
          <a:xfrm>
            <a:off x="3572" y="1"/>
            <a:ext cx="3030141" cy="1161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147" name="矩形 146"/>
          <p:cNvSpPr/>
          <p:nvPr/>
        </p:nvSpPr>
        <p:spPr>
          <a:xfrm>
            <a:off x="3030141" y="-4762"/>
            <a:ext cx="3083719" cy="12086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148" name="矩形 147"/>
          <p:cNvSpPr/>
          <p:nvPr/>
        </p:nvSpPr>
        <p:spPr>
          <a:xfrm>
            <a:off x="6107907" y="1"/>
            <a:ext cx="3036094" cy="1161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pic>
        <p:nvPicPr>
          <p:cNvPr id="57" name="图片 56"/>
          <p:cNvPicPr>
            <a:picLocks noChangeAspect="1"/>
          </p:cNvPicPr>
          <p:nvPr/>
        </p:nvPicPr>
        <p:blipFill rotWithShape="1">
          <a:blip r:embed="rId4"/>
          <a:srcRect t="2054" b="3954"/>
          <a:stretch/>
        </p:blipFill>
        <p:spPr>
          <a:xfrm>
            <a:off x="-19646" y="232195"/>
            <a:ext cx="9183291" cy="4910719"/>
          </a:xfrm>
          <a:prstGeom prst="rect">
            <a:avLst/>
          </a:prstGeom>
        </p:spPr>
      </p:pic>
      <p:sp>
        <p:nvSpPr>
          <p:cNvPr id="64" name="矩形 63"/>
          <p:cNvSpPr/>
          <p:nvPr/>
        </p:nvSpPr>
        <p:spPr>
          <a:xfrm>
            <a:off x="-9526" y="5026819"/>
            <a:ext cx="3043000" cy="11609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65" name="矩形 64"/>
          <p:cNvSpPr/>
          <p:nvPr/>
        </p:nvSpPr>
        <p:spPr>
          <a:xfrm>
            <a:off x="3033713" y="5026819"/>
            <a:ext cx="3074194" cy="12620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66" name="矩形 65"/>
          <p:cNvSpPr/>
          <p:nvPr/>
        </p:nvSpPr>
        <p:spPr>
          <a:xfrm>
            <a:off x="6108145" y="5026819"/>
            <a:ext cx="3059906" cy="11668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17" name="文本框 16"/>
          <p:cNvSpPr txBox="1"/>
          <p:nvPr/>
        </p:nvSpPr>
        <p:spPr>
          <a:xfrm>
            <a:off x="2656092" y="1789642"/>
            <a:ext cx="5866671" cy="646331"/>
          </a:xfrm>
          <a:prstGeom prst="rect">
            <a:avLst/>
          </a:prstGeom>
          <a:noFill/>
        </p:spPr>
        <p:txBody>
          <a:bodyPr wrap="none">
            <a:spAutoFit/>
          </a:bodyPr>
          <a:lstStyle/>
          <a:p>
            <a:pPr defTabSz="685800">
              <a:buClrTx/>
              <a:defRPr/>
            </a:pPr>
            <a:r>
              <a:rPr lang="en-US" altLang="zh-CN" sz="3600" b="1" kern="1200" dirty="0">
                <a:solidFill>
                  <a:srgbClr val="D7D7D7">
                    <a:lumMod val="50000"/>
                  </a:srgbClr>
                </a:solidFill>
                <a:latin typeface="微软雅黑"/>
                <a:ea typeface="微软雅黑"/>
                <a:cs typeface="+mn-cs"/>
              </a:rPr>
              <a:t>Alternatives Approaches</a:t>
            </a:r>
            <a:endParaRPr lang="zh-CN" altLang="en-US" sz="3600" b="1" kern="1200" dirty="0">
              <a:solidFill>
                <a:srgbClr val="D7D7D7">
                  <a:lumMod val="50000"/>
                </a:srgbClr>
              </a:solidFill>
              <a:latin typeface="微软雅黑"/>
              <a:ea typeface="微软雅黑"/>
              <a:cs typeface="+mn-cs"/>
            </a:endParaRPr>
          </a:p>
        </p:txBody>
      </p:sp>
      <p:cxnSp>
        <p:nvCxnSpPr>
          <p:cNvPr id="19" name="PA_直接连接符 18"/>
          <p:cNvCxnSpPr>
            <a:cxnSpLocks/>
          </p:cNvCxnSpPr>
          <p:nvPr>
            <p:custDataLst>
              <p:tags r:id="rId1"/>
            </p:custDataLst>
          </p:nvPr>
        </p:nvCxnSpPr>
        <p:spPr>
          <a:xfrm flipH="1" flipV="1">
            <a:off x="1410892" y="1563424"/>
            <a:ext cx="3879566" cy="35282"/>
          </a:xfrm>
          <a:prstGeom prst="line">
            <a:avLst/>
          </a:prstGeom>
          <a:ln>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739629" y="2724283"/>
            <a:ext cx="4015978" cy="22622"/>
          </a:xfrm>
          <a:prstGeom prst="line">
            <a:avLst/>
          </a:prstGeom>
          <a:ln>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任意多边形 53"/>
          <p:cNvSpPr/>
          <p:nvPr/>
        </p:nvSpPr>
        <p:spPr>
          <a:xfrm rot="3259845">
            <a:off x="7539554" y="2586018"/>
            <a:ext cx="284762" cy="491699"/>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27" name="任意多边形 54"/>
          <p:cNvSpPr/>
          <p:nvPr/>
        </p:nvSpPr>
        <p:spPr>
          <a:xfrm rot="5050286">
            <a:off x="7814954" y="1048934"/>
            <a:ext cx="486965" cy="795338"/>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accent6">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grpSp>
        <p:nvGrpSpPr>
          <p:cNvPr id="7" name="组合 6"/>
          <p:cNvGrpSpPr/>
          <p:nvPr/>
        </p:nvGrpSpPr>
        <p:grpSpPr>
          <a:xfrm>
            <a:off x="1888371" y="1812225"/>
            <a:ext cx="648000" cy="1074206"/>
            <a:chOff x="2517828" y="1926040"/>
            <a:chExt cx="864000" cy="1432274"/>
          </a:xfrm>
        </p:grpSpPr>
        <p:sp>
          <p:nvSpPr>
            <p:cNvPr id="25" name="矩形 24"/>
            <p:cNvSpPr/>
            <p:nvPr/>
          </p:nvSpPr>
          <p:spPr>
            <a:xfrm rot="5400000">
              <a:off x="2517828" y="1926040"/>
              <a:ext cx="864000" cy="8640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6" name="文本框 5"/>
            <p:cNvSpPr txBox="1"/>
            <p:nvPr/>
          </p:nvSpPr>
          <p:spPr>
            <a:xfrm>
              <a:off x="2545525" y="2004097"/>
              <a:ext cx="808607" cy="1354217"/>
            </a:xfrm>
            <a:prstGeom prst="rect">
              <a:avLst/>
            </a:prstGeom>
            <a:noFill/>
          </p:spPr>
          <p:txBody>
            <a:bodyPr wrap="square" rtlCol="0">
              <a:spAutoFit/>
            </a:bodyPr>
            <a:lstStyle/>
            <a:p>
              <a:pPr defTabSz="685800" fontAlgn="base">
                <a:spcBef>
                  <a:spcPct val="0"/>
                </a:spcBef>
                <a:spcAft>
                  <a:spcPct val="0"/>
                </a:spcAft>
                <a:buClrTx/>
              </a:pPr>
              <a:r>
                <a:rPr lang="en-US" altLang="zh-CN" sz="3000" b="1" kern="1200" dirty="0">
                  <a:solidFill>
                    <a:srgbClr val="D7D7D7">
                      <a:lumMod val="50000"/>
                    </a:srgbClr>
                  </a:solidFill>
                  <a:latin typeface="微软雅黑" panose="020B0503020204020204" pitchFamily="34" charset="-122"/>
                  <a:ea typeface="微软雅黑" panose="020B0503020204020204" pitchFamily="34" charset="-122"/>
                  <a:cs typeface="+mn-cs"/>
                </a:rPr>
                <a:t>03</a:t>
              </a:r>
              <a:endParaRPr lang="zh-CN" altLang="en-US" sz="3000" b="1" kern="1200" dirty="0">
                <a:solidFill>
                  <a:srgbClr val="D7D7D7">
                    <a:lumMod val="50000"/>
                  </a:srgbClr>
                </a:solidFill>
                <a:latin typeface="微软雅黑" panose="020B0503020204020204" pitchFamily="34" charset="-122"/>
                <a:ea typeface="微软雅黑" panose="020B0503020204020204" pitchFamily="34" charset="-122"/>
                <a:cs typeface="+mn-cs"/>
              </a:endParaRPr>
            </a:p>
          </p:txBody>
        </p:sp>
      </p:grpSp>
      <p:sp>
        <p:nvSpPr>
          <p:cNvPr id="30" name="任意多边形 54"/>
          <p:cNvSpPr/>
          <p:nvPr/>
        </p:nvSpPr>
        <p:spPr>
          <a:xfrm rot="20313339">
            <a:off x="1032543" y="2223694"/>
            <a:ext cx="486965" cy="795338"/>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accent6">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grpSp>
        <p:nvGrpSpPr>
          <p:cNvPr id="31" name="组合 54"/>
          <p:cNvGrpSpPr/>
          <p:nvPr/>
        </p:nvGrpSpPr>
        <p:grpSpPr>
          <a:xfrm>
            <a:off x="4479535" y="4170370"/>
            <a:ext cx="170100" cy="540000"/>
            <a:chOff x="6205521" y="5132079"/>
            <a:chExt cx="259851" cy="856655"/>
          </a:xfrm>
          <a:solidFill>
            <a:schemeClr val="accent6">
              <a:lumMod val="50000"/>
            </a:schemeClr>
          </a:solidFill>
        </p:grpSpPr>
        <p:sp>
          <p:nvSpPr>
            <p:cNvPr id="32" name="L 形 31"/>
            <p:cNvSpPr/>
            <p:nvPr/>
          </p:nvSpPr>
          <p:spPr>
            <a:xfrm rot="18924075">
              <a:off x="6206392" y="5132079"/>
              <a:ext cx="253801"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33" name="L 形 32"/>
            <p:cNvSpPr/>
            <p:nvPr/>
          </p:nvSpPr>
          <p:spPr>
            <a:xfrm rot="18924075">
              <a:off x="6205617" y="5399928"/>
              <a:ext cx="259186"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34" name="L 形 33"/>
            <p:cNvSpPr/>
            <p:nvPr/>
          </p:nvSpPr>
          <p:spPr>
            <a:xfrm rot="18924075">
              <a:off x="6205521" y="5733920"/>
              <a:ext cx="259851" cy="254814"/>
            </a:xfrm>
            <a:prstGeom prst="corner">
              <a:avLst>
                <a:gd name="adj1" fmla="val 19465"/>
                <a:gd name="adj2" fmla="val 2138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grpSp>
      <p:sp>
        <p:nvSpPr>
          <p:cNvPr id="2" name="文本框 1">
            <a:extLst>
              <a:ext uri="{FF2B5EF4-FFF2-40B4-BE49-F238E27FC236}">
                <a16:creationId xmlns:a16="http://schemas.microsoft.com/office/drawing/2014/main" id="{0BB973A3-0D5D-764B-9EA8-D10DD4231B8A}"/>
              </a:ext>
            </a:extLst>
          </p:cNvPr>
          <p:cNvSpPr txBox="1"/>
          <p:nvPr/>
        </p:nvSpPr>
        <p:spPr>
          <a:xfrm>
            <a:off x="2515599" y="2980945"/>
            <a:ext cx="4351545" cy="507831"/>
          </a:xfrm>
          <a:prstGeom prst="rect">
            <a:avLst/>
          </a:prstGeom>
          <a:noFill/>
        </p:spPr>
        <p:txBody>
          <a:bodyPr wrap="square" rtlCol="0">
            <a:spAutoFit/>
          </a:bodyPr>
          <a:lstStyle/>
          <a:p>
            <a:pPr defTabSz="685800" fontAlgn="base">
              <a:spcBef>
                <a:spcPct val="0"/>
              </a:spcBef>
              <a:spcAft>
                <a:spcPct val="0"/>
              </a:spcAft>
              <a:buClrTx/>
            </a:pPr>
            <a:r>
              <a:rPr kumimoji="1" lang="en-AU" altLang="zh-CN" sz="1350" kern="1200" dirty="0">
                <a:latin typeface="Arial" panose="020B0604020202020204" pitchFamily="34" charset="0"/>
                <a:ea typeface="宋体" panose="02010600030101010101" pitchFamily="2" charset="-122"/>
                <a:cs typeface="+mn-cs"/>
              </a:rPr>
              <a:t>Since our client has not responded to us, we have not been able to record the content of the interview.</a:t>
            </a:r>
            <a:endParaRPr kumimoji="1" lang="zh-CN" altLang="en-US" sz="1350" kern="1200" dirty="0">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27981224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8303D0-BADF-2144-8DFB-BB756916B0CA}"/>
              </a:ext>
            </a:extLst>
          </p:cNvPr>
          <p:cNvSpPr>
            <a:spLocks noGrp="1"/>
          </p:cNvSpPr>
          <p:nvPr>
            <p:ph type="title"/>
          </p:nvPr>
        </p:nvSpPr>
        <p:spPr/>
        <p:txBody>
          <a:bodyPr/>
          <a:lstStyle/>
          <a:p>
            <a:endParaRPr kumimoji="1" lang="zh-CN" altLang="en-US"/>
          </a:p>
        </p:txBody>
      </p:sp>
      <p:pic>
        <p:nvPicPr>
          <p:cNvPr id="4" name="内容占位符 3">
            <a:extLst>
              <a:ext uri="{FF2B5EF4-FFF2-40B4-BE49-F238E27FC236}">
                <a16:creationId xmlns:a16="http://schemas.microsoft.com/office/drawing/2014/main" id="{AB59D1A4-BCF8-9949-A8DB-D637C88D4F2D}"/>
              </a:ext>
            </a:extLst>
          </p:cNvPr>
          <p:cNvPicPr>
            <a:picLocks noGrp="1" noChangeAspect="1"/>
          </p:cNvPicPr>
          <p:nvPr>
            <p:ph idx="1"/>
          </p:nvPr>
        </p:nvPicPr>
        <p:blipFill>
          <a:blip r:embed="rId2"/>
          <a:stretch>
            <a:fillRect/>
          </a:stretch>
        </p:blipFill>
        <p:spPr>
          <a:xfrm>
            <a:off x="1671108" y="1369219"/>
            <a:ext cx="5801784" cy="3263504"/>
          </a:xfrm>
        </p:spPr>
      </p:pic>
      <p:pic>
        <p:nvPicPr>
          <p:cNvPr id="5" name="图片 4">
            <a:extLst>
              <a:ext uri="{FF2B5EF4-FFF2-40B4-BE49-F238E27FC236}">
                <a16:creationId xmlns:a16="http://schemas.microsoft.com/office/drawing/2014/main" id="{AA3DFC0F-5B34-2A41-828B-5B78E4872FE9}"/>
              </a:ext>
            </a:extLst>
          </p:cNvPr>
          <p:cNvPicPr>
            <a:picLocks noChangeAspect="1"/>
          </p:cNvPicPr>
          <p:nvPr/>
        </p:nvPicPr>
        <p:blipFill rotWithShape="1">
          <a:blip r:embed="rId3"/>
          <a:srcRect t="2054" b="3954"/>
          <a:stretch/>
        </p:blipFill>
        <p:spPr>
          <a:xfrm>
            <a:off x="-269748" y="0"/>
            <a:ext cx="9144000" cy="5143501"/>
          </a:xfrm>
          <a:prstGeom prst="rect">
            <a:avLst/>
          </a:prstGeom>
        </p:spPr>
      </p:pic>
      <p:sp>
        <p:nvSpPr>
          <p:cNvPr id="6" name="右箭头 5">
            <a:extLst>
              <a:ext uri="{FF2B5EF4-FFF2-40B4-BE49-F238E27FC236}">
                <a16:creationId xmlns:a16="http://schemas.microsoft.com/office/drawing/2014/main" id="{7643FF7F-EB50-0C4A-BC7A-600B65A217A0}"/>
              </a:ext>
            </a:extLst>
          </p:cNvPr>
          <p:cNvSpPr/>
          <p:nvPr/>
        </p:nvSpPr>
        <p:spPr>
          <a:xfrm>
            <a:off x="342900" y="233794"/>
            <a:ext cx="258366" cy="297656"/>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900" kern="1200">
              <a:solidFill>
                <a:srgbClr val="FF0000"/>
              </a:solidFill>
              <a:latin typeface="微软雅黑"/>
              <a:ea typeface="微软雅黑"/>
            </a:endParaRPr>
          </a:p>
        </p:txBody>
      </p:sp>
      <p:sp>
        <p:nvSpPr>
          <p:cNvPr id="7" name="矩形 6">
            <a:extLst>
              <a:ext uri="{FF2B5EF4-FFF2-40B4-BE49-F238E27FC236}">
                <a16:creationId xmlns:a16="http://schemas.microsoft.com/office/drawing/2014/main" id="{C874C067-2A0E-BE48-894C-D779B2694F3C}"/>
              </a:ext>
            </a:extLst>
          </p:cNvPr>
          <p:cNvSpPr/>
          <p:nvPr/>
        </p:nvSpPr>
        <p:spPr>
          <a:xfrm>
            <a:off x="631183" y="159547"/>
            <a:ext cx="2127634" cy="461665"/>
          </a:xfrm>
          <a:prstGeom prst="rect">
            <a:avLst/>
          </a:prstGeom>
        </p:spPr>
        <p:txBody>
          <a:bodyPr wrap="none">
            <a:spAutoFit/>
          </a:bodyPr>
          <a:lstStyle/>
          <a:p>
            <a:pPr defTabSz="685800" fontAlgn="base">
              <a:spcBef>
                <a:spcPct val="0"/>
              </a:spcBef>
              <a:spcAft>
                <a:spcPct val="0"/>
              </a:spcAft>
              <a:buClrTx/>
            </a:pPr>
            <a:r>
              <a:rPr lang="en-US" altLang="zh-CN" sz="2400" b="1" kern="1200" dirty="0">
                <a:solidFill>
                  <a:srgbClr val="D7D7D7">
                    <a:lumMod val="50000"/>
                  </a:srgbClr>
                </a:solidFill>
                <a:latin typeface="思源黑体 CN Light" panose="020B0300000000000000" pitchFamily="34" charset="-122"/>
                <a:ea typeface="思源黑体 CN Light" panose="020B0300000000000000" pitchFamily="34" charset="-122"/>
                <a:cs typeface="+mn-cs"/>
              </a:rPr>
              <a:t>Problem</a:t>
            </a:r>
            <a:r>
              <a:rPr lang="zh-CN" altLang="en-US" sz="2400" b="1" kern="1200" dirty="0">
                <a:solidFill>
                  <a:srgbClr val="D7D7D7">
                    <a:lumMod val="50000"/>
                  </a:srgbClr>
                </a:solidFill>
                <a:latin typeface="思源黑体 CN Light" panose="020B0300000000000000" pitchFamily="34" charset="-122"/>
                <a:ea typeface="思源黑体 CN Light" panose="020B0300000000000000" pitchFamily="34" charset="-122"/>
                <a:cs typeface="+mn-cs"/>
              </a:rPr>
              <a:t> </a:t>
            </a:r>
            <a:r>
              <a:rPr lang="en-US" altLang="zh-CN" sz="2400" b="1" kern="1200" dirty="0">
                <a:solidFill>
                  <a:srgbClr val="D7D7D7">
                    <a:lumMod val="50000"/>
                  </a:srgbClr>
                </a:solidFill>
                <a:latin typeface="思源黑体 CN Light" panose="020B0300000000000000" pitchFamily="34" charset="-122"/>
                <a:ea typeface="思源黑体 CN Light" panose="020B0300000000000000" pitchFamily="34" charset="-122"/>
                <a:cs typeface="+mn-cs"/>
              </a:rPr>
              <a:t>List</a:t>
            </a:r>
            <a:endParaRPr lang="zh-CN" altLang="en-US" sz="2400" b="1" kern="1200" dirty="0">
              <a:solidFill>
                <a:srgbClr val="D7D7D7">
                  <a:lumMod val="50000"/>
                </a:srgbClr>
              </a:solidFill>
              <a:latin typeface="思源黑体 CN Light" panose="020B0300000000000000" pitchFamily="34" charset="-122"/>
              <a:ea typeface="思源黑体 CN Light" panose="020B0300000000000000" pitchFamily="34" charset="-122"/>
              <a:cs typeface="+mn-cs"/>
            </a:endParaRPr>
          </a:p>
        </p:txBody>
      </p:sp>
      <p:pic>
        <p:nvPicPr>
          <p:cNvPr id="10" name="图片 9" descr="手机屏幕截图&#10;&#10;描述已自动生成">
            <a:extLst>
              <a:ext uri="{FF2B5EF4-FFF2-40B4-BE49-F238E27FC236}">
                <a16:creationId xmlns:a16="http://schemas.microsoft.com/office/drawing/2014/main" id="{282669CC-FDD4-EF46-8461-EACBF3A1B5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267" y="671591"/>
            <a:ext cx="5205173" cy="4393322"/>
          </a:xfrm>
          <a:prstGeom prst="rect">
            <a:avLst/>
          </a:prstGeom>
        </p:spPr>
      </p:pic>
    </p:spTree>
    <p:extLst>
      <p:ext uri="{BB962C8B-B14F-4D97-AF65-F5344CB8AC3E}">
        <p14:creationId xmlns:p14="http://schemas.microsoft.com/office/powerpoint/2010/main" val="3586125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矩形 143"/>
          <p:cNvSpPr/>
          <p:nvPr/>
        </p:nvSpPr>
        <p:spPr>
          <a:xfrm>
            <a:off x="3030142" y="-4762"/>
            <a:ext cx="3074193" cy="515302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143" name="矩形 142"/>
          <p:cNvSpPr/>
          <p:nvPr/>
        </p:nvSpPr>
        <p:spPr>
          <a:xfrm>
            <a:off x="-5954" y="0"/>
            <a:ext cx="3039667" cy="51435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145" name="矩形 144"/>
          <p:cNvSpPr/>
          <p:nvPr/>
        </p:nvSpPr>
        <p:spPr>
          <a:xfrm>
            <a:off x="6104335" y="0"/>
            <a:ext cx="3069431"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146" name="矩形 145"/>
          <p:cNvSpPr/>
          <p:nvPr/>
        </p:nvSpPr>
        <p:spPr>
          <a:xfrm>
            <a:off x="3572" y="1"/>
            <a:ext cx="3030141" cy="1161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147" name="矩形 146"/>
          <p:cNvSpPr/>
          <p:nvPr/>
        </p:nvSpPr>
        <p:spPr>
          <a:xfrm>
            <a:off x="3030141" y="-4762"/>
            <a:ext cx="3083719" cy="12086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148" name="矩形 147"/>
          <p:cNvSpPr/>
          <p:nvPr/>
        </p:nvSpPr>
        <p:spPr>
          <a:xfrm>
            <a:off x="6107907" y="1"/>
            <a:ext cx="3036094" cy="1161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pic>
        <p:nvPicPr>
          <p:cNvPr id="57" name="图片 56"/>
          <p:cNvPicPr>
            <a:picLocks noChangeAspect="1"/>
          </p:cNvPicPr>
          <p:nvPr/>
        </p:nvPicPr>
        <p:blipFill rotWithShape="1">
          <a:blip r:embed="rId4"/>
          <a:srcRect t="2054" b="3954"/>
          <a:stretch/>
        </p:blipFill>
        <p:spPr>
          <a:xfrm>
            <a:off x="-19646" y="231186"/>
            <a:ext cx="9183291" cy="4910719"/>
          </a:xfrm>
          <a:prstGeom prst="rect">
            <a:avLst/>
          </a:prstGeom>
        </p:spPr>
      </p:pic>
      <p:sp>
        <p:nvSpPr>
          <p:cNvPr id="64" name="矩形 63"/>
          <p:cNvSpPr/>
          <p:nvPr/>
        </p:nvSpPr>
        <p:spPr>
          <a:xfrm>
            <a:off x="-9526" y="5026819"/>
            <a:ext cx="3043000" cy="11609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65" name="矩形 64"/>
          <p:cNvSpPr/>
          <p:nvPr/>
        </p:nvSpPr>
        <p:spPr>
          <a:xfrm>
            <a:off x="3033713" y="5026819"/>
            <a:ext cx="3074194" cy="12620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66" name="矩形 65"/>
          <p:cNvSpPr/>
          <p:nvPr/>
        </p:nvSpPr>
        <p:spPr>
          <a:xfrm>
            <a:off x="6108145" y="5026819"/>
            <a:ext cx="3059906" cy="11668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17" name="文本框 16"/>
          <p:cNvSpPr txBox="1"/>
          <p:nvPr/>
        </p:nvSpPr>
        <p:spPr>
          <a:xfrm>
            <a:off x="2656091" y="1789642"/>
            <a:ext cx="4001352" cy="646331"/>
          </a:xfrm>
          <a:prstGeom prst="rect">
            <a:avLst/>
          </a:prstGeom>
          <a:noFill/>
        </p:spPr>
        <p:txBody>
          <a:bodyPr wrap="none">
            <a:spAutoFit/>
          </a:bodyPr>
          <a:lstStyle/>
          <a:p>
            <a:pPr defTabSz="685800" fontAlgn="base">
              <a:spcBef>
                <a:spcPct val="0"/>
              </a:spcBef>
              <a:spcAft>
                <a:spcPct val="0"/>
              </a:spcAft>
              <a:buClrTx/>
            </a:pPr>
            <a:r>
              <a:rPr lang="en-AU" altLang="zh-CN" sz="3600" b="1" kern="1200" dirty="0">
                <a:solidFill>
                  <a:srgbClr val="D7D7D7">
                    <a:lumMod val="50000"/>
                  </a:srgbClr>
                </a:solidFill>
                <a:latin typeface="思源黑体 CN Light" panose="020B0300000000000000" pitchFamily="34" charset="-122"/>
                <a:ea typeface="思源黑体 CN Light" panose="020B0300000000000000" pitchFamily="34" charset="-122"/>
                <a:cs typeface="+mn-cs"/>
              </a:rPr>
              <a:t>Preliminary Plan</a:t>
            </a:r>
            <a:endParaRPr lang="zh-CN" altLang="en-US" sz="3600" b="1" kern="1200" dirty="0">
              <a:solidFill>
                <a:srgbClr val="D7D7D7">
                  <a:lumMod val="50000"/>
                </a:srgbClr>
              </a:solidFill>
              <a:latin typeface="思源黑体 CN Light" panose="020B0300000000000000" pitchFamily="34" charset="-122"/>
              <a:ea typeface="思源黑体 CN Light" panose="020B0300000000000000" pitchFamily="34" charset="-122"/>
              <a:cs typeface="+mn-cs"/>
            </a:endParaRPr>
          </a:p>
        </p:txBody>
      </p:sp>
      <p:sp>
        <p:nvSpPr>
          <p:cNvPr id="18" name="文本框 17"/>
          <p:cNvSpPr txBox="1"/>
          <p:nvPr/>
        </p:nvSpPr>
        <p:spPr>
          <a:xfrm>
            <a:off x="3777981" y="2827837"/>
            <a:ext cx="2616867" cy="367280"/>
          </a:xfrm>
          <a:prstGeom prst="rect">
            <a:avLst/>
          </a:prstGeom>
          <a:noFill/>
        </p:spPr>
        <p:txBody>
          <a:bodyPr wrap="square">
            <a:spAutoFit/>
          </a:bodyPr>
          <a:lstStyle/>
          <a:p>
            <a:pPr marL="214313" indent="-214313" defTabSz="685800">
              <a:lnSpc>
                <a:spcPct val="150000"/>
              </a:lnSpc>
              <a:buClrTx/>
              <a:buFont typeface="Arial" panose="020B0604020202020204" pitchFamily="34" charset="0"/>
              <a:buChar char="•"/>
              <a:defRPr/>
            </a:pPr>
            <a:endParaRPr lang="zh-CN" altLang="en-US" sz="1350" kern="1200" dirty="0">
              <a:solidFill>
                <a:srgbClr val="FFFFFF">
                  <a:lumMod val="50000"/>
                </a:srgbClr>
              </a:solidFill>
              <a:latin typeface="思源宋体 CN Light" panose="02020300000000000000" pitchFamily="18" charset="-122"/>
              <a:ea typeface="思源宋体 CN Light" panose="02020300000000000000" pitchFamily="18" charset="-122"/>
              <a:cs typeface="+mn-cs"/>
            </a:endParaRPr>
          </a:p>
        </p:txBody>
      </p:sp>
      <p:cxnSp>
        <p:nvCxnSpPr>
          <p:cNvPr id="19" name="PA_直接连接符 18"/>
          <p:cNvCxnSpPr>
            <a:cxnSpLocks/>
          </p:cNvCxnSpPr>
          <p:nvPr>
            <p:custDataLst>
              <p:tags r:id="rId1"/>
            </p:custDataLst>
          </p:nvPr>
        </p:nvCxnSpPr>
        <p:spPr>
          <a:xfrm flipH="1" flipV="1">
            <a:off x="1410892" y="1563424"/>
            <a:ext cx="3879566" cy="35282"/>
          </a:xfrm>
          <a:prstGeom prst="line">
            <a:avLst/>
          </a:prstGeom>
          <a:ln>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739629" y="2724283"/>
            <a:ext cx="4015978" cy="22622"/>
          </a:xfrm>
          <a:prstGeom prst="line">
            <a:avLst/>
          </a:prstGeom>
          <a:ln>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任意多边形 53"/>
          <p:cNvSpPr/>
          <p:nvPr/>
        </p:nvSpPr>
        <p:spPr>
          <a:xfrm rot="3259845">
            <a:off x="7539554" y="2586018"/>
            <a:ext cx="284762" cy="491699"/>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27" name="任意多边形 54"/>
          <p:cNvSpPr/>
          <p:nvPr/>
        </p:nvSpPr>
        <p:spPr>
          <a:xfrm rot="5050286">
            <a:off x="7814954" y="1048934"/>
            <a:ext cx="486965" cy="795338"/>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accent6">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grpSp>
        <p:nvGrpSpPr>
          <p:cNvPr id="7" name="组合 6"/>
          <p:cNvGrpSpPr/>
          <p:nvPr/>
        </p:nvGrpSpPr>
        <p:grpSpPr>
          <a:xfrm>
            <a:off x="1888371" y="1812225"/>
            <a:ext cx="648000" cy="1074206"/>
            <a:chOff x="2517828" y="1926040"/>
            <a:chExt cx="864000" cy="1432274"/>
          </a:xfrm>
        </p:grpSpPr>
        <p:sp>
          <p:nvSpPr>
            <p:cNvPr id="25" name="矩形 24"/>
            <p:cNvSpPr/>
            <p:nvPr/>
          </p:nvSpPr>
          <p:spPr>
            <a:xfrm rot="5400000">
              <a:off x="2517828" y="1926040"/>
              <a:ext cx="864000" cy="8640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6" name="文本框 5"/>
            <p:cNvSpPr txBox="1"/>
            <p:nvPr/>
          </p:nvSpPr>
          <p:spPr>
            <a:xfrm>
              <a:off x="2545525" y="2004097"/>
              <a:ext cx="808607" cy="1354217"/>
            </a:xfrm>
            <a:prstGeom prst="rect">
              <a:avLst/>
            </a:prstGeom>
            <a:noFill/>
          </p:spPr>
          <p:txBody>
            <a:bodyPr wrap="square" rtlCol="0">
              <a:spAutoFit/>
            </a:bodyPr>
            <a:lstStyle/>
            <a:p>
              <a:pPr defTabSz="685800" fontAlgn="base">
                <a:spcBef>
                  <a:spcPct val="0"/>
                </a:spcBef>
                <a:spcAft>
                  <a:spcPct val="0"/>
                </a:spcAft>
                <a:buClrTx/>
              </a:pPr>
              <a:r>
                <a:rPr lang="en-US" altLang="zh-CN" sz="3000" b="1" kern="1200" dirty="0">
                  <a:solidFill>
                    <a:srgbClr val="D7D7D7">
                      <a:lumMod val="50000"/>
                    </a:srgbClr>
                  </a:solidFill>
                  <a:latin typeface="微软雅黑" panose="020B0503020204020204" pitchFamily="34" charset="-122"/>
                  <a:ea typeface="微软雅黑" panose="020B0503020204020204" pitchFamily="34" charset="-122"/>
                  <a:cs typeface="+mn-cs"/>
                </a:rPr>
                <a:t>04</a:t>
              </a:r>
              <a:endParaRPr lang="zh-CN" altLang="en-US" sz="3000" b="1" kern="1200" dirty="0">
                <a:solidFill>
                  <a:srgbClr val="D7D7D7">
                    <a:lumMod val="50000"/>
                  </a:srgbClr>
                </a:solidFill>
                <a:latin typeface="微软雅黑" panose="020B0503020204020204" pitchFamily="34" charset="-122"/>
                <a:ea typeface="微软雅黑" panose="020B0503020204020204" pitchFamily="34" charset="-122"/>
                <a:cs typeface="+mn-cs"/>
              </a:endParaRPr>
            </a:p>
          </p:txBody>
        </p:sp>
      </p:grpSp>
      <p:sp>
        <p:nvSpPr>
          <p:cNvPr id="30" name="任意多边形 54"/>
          <p:cNvSpPr/>
          <p:nvPr/>
        </p:nvSpPr>
        <p:spPr>
          <a:xfrm rot="20313339">
            <a:off x="1032543" y="2223694"/>
            <a:ext cx="486965" cy="795338"/>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accent6">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grpSp>
        <p:nvGrpSpPr>
          <p:cNvPr id="31" name="组合 54"/>
          <p:cNvGrpSpPr/>
          <p:nvPr/>
        </p:nvGrpSpPr>
        <p:grpSpPr>
          <a:xfrm>
            <a:off x="4479535" y="4170370"/>
            <a:ext cx="170100" cy="540000"/>
            <a:chOff x="6205521" y="5132079"/>
            <a:chExt cx="259851" cy="856655"/>
          </a:xfrm>
          <a:solidFill>
            <a:schemeClr val="accent6">
              <a:lumMod val="50000"/>
            </a:schemeClr>
          </a:solidFill>
        </p:grpSpPr>
        <p:sp>
          <p:nvSpPr>
            <p:cNvPr id="32" name="L 形 31"/>
            <p:cNvSpPr/>
            <p:nvPr/>
          </p:nvSpPr>
          <p:spPr>
            <a:xfrm rot="18924075">
              <a:off x="6206392" y="5132079"/>
              <a:ext cx="253801"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33" name="L 形 32"/>
            <p:cNvSpPr/>
            <p:nvPr/>
          </p:nvSpPr>
          <p:spPr>
            <a:xfrm rot="18924075">
              <a:off x="6205617" y="5399928"/>
              <a:ext cx="259186"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34" name="L 形 33"/>
            <p:cNvSpPr/>
            <p:nvPr/>
          </p:nvSpPr>
          <p:spPr>
            <a:xfrm rot="18924075">
              <a:off x="6205521" y="5733920"/>
              <a:ext cx="259851" cy="254814"/>
            </a:xfrm>
            <a:prstGeom prst="corner">
              <a:avLst>
                <a:gd name="adj1" fmla="val 19465"/>
                <a:gd name="adj2" fmla="val 2138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grpSp>
      <p:sp>
        <p:nvSpPr>
          <p:cNvPr id="2" name="文本框 1">
            <a:extLst>
              <a:ext uri="{FF2B5EF4-FFF2-40B4-BE49-F238E27FC236}">
                <a16:creationId xmlns:a16="http://schemas.microsoft.com/office/drawing/2014/main" id="{550AE752-FB62-6545-BACA-881057E0FA7A}"/>
              </a:ext>
            </a:extLst>
          </p:cNvPr>
          <p:cNvSpPr txBox="1"/>
          <p:nvPr/>
        </p:nvSpPr>
        <p:spPr>
          <a:xfrm>
            <a:off x="2656092" y="2746905"/>
            <a:ext cx="3817861" cy="923330"/>
          </a:xfrm>
          <a:prstGeom prst="rect">
            <a:avLst/>
          </a:prstGeom>
          <a:noFill/>
        </p:spPr>
        <p:txBody>
          <a:bodyPr wrap="square" rtlCol="0">
            <a:spAutoFit/>
          </a:bodyPr>
          <a:lstStyle/>
          <a:p>
            <a:pPr defTabSz="685800" fontAlgn="base">
              <a:spcBef>
                <a:spcPct val="0"/>
              </a:spcBef>
              <a:spcAft>
                <a:spcPct val="0"/>
              </a:spcAft>
              <a:buClrTx/>
            </a:pPr>
            <a:r>
              <a:rPr kumimoji="1" lang="en-AU" altLang="zh-CN" sz="1350" kern="1200" dirty="0">
                <a:latin typeface="Arial" panose="020B0604020202020204" pitchFamily="34" charset="0"/>
                <a:ea typeface="宋体" panose="02010600030101010101" pitchFamily="2" charset="-122"/>
                <a:cs typeface="+mn-cs"/>
              </a:rPr>
              <a:t>Since the customer has not responded to us yet, our initial plan is still to follow the Agile method to further improve the function on the premise of meeting customer needs</a:t>
            </a:r>
            <a:endParaRPr kumimoji="1" lang="zh-CN" altLang="en-US" sz="1350" kern="1200" dirty="0">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6046032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3"/>
          <a:srcRect t="2054" b="3954"/>
          <a:stretch/>
        </p:blipFill>
        <p:spPr>
          <a:xfrm>
            <a:off x="-1" y="219456"/>
            <a:ext cx="9144000" cy="5143501"/>
          </a:xfrm>
          <a:prstGeom prst="rect">
            <a:avLst/>
          </a:prstGeom>
        </p:spPr>
      </p:pic>
      <p:sp>
        <p:nvSpPr>
          <p:cNvPr id="3" name="文本框 2"/>
          <p:cNvSpPr txBox="1"/>
          <p:nvPr/>
        </p:nvSpPr>
        <p:spPr>
          <a:xfrm>
            <a:off x="2641826" y="1850357"/>
            <a:ext cx="3860352" cy="1107996"/>
          </a:xfrm>
          <a:prstGeom prst="rect">
            <a:avLst/>
          </a:prstGeom>
          <a:noFill/>
        </p:spPr>
        <p:txBody>
          <a:bodyPr wrap="none">
            <a:spAutoFit/>
          </a:bodyPr>
          <a:lstStyle/>
          <a:p>
            <a:pPr algn="ctr" defTabSz="685800">
              <a:buClrTx/>
              <a:defRPr/>
            </a:pPr>
            <a:r>
              <a:rPr lang="en-US" altLang="zh-CN" sz="6600" b="1" kern="1200" dirty="0">
                <a:solidFill>
                  <a:srgbClr val="D7D7D7">
                    <a:lumMod val="50000"/>
                  </a:srgbClr>
                </a:solidFill>
                <a:latin typeface="思源黑体 CN Medium" panose="020B0600000000000000" pitchFamily="34" charset="-122"/>
                <a:ea typeface="思源黑体 CN Medium" panose="020B0600000000000000" pitchFamily="34" charset="-122"/>
                <a:cs typeface="+mn-cs"/>
              </a:rPr>
              <a:t>THANKS</a:t>
            </a:r>
            <a:endParaRPr lang="zh-CN" altLang="en-US" sz="6600" b="1" kern="1200" dirty="0">
              <a:solidFill>
                <a:srgbClr val="D7D7D7">
                  <a:lumMod val="50000"/>
                </a:srgbClr>
              </a:solidFill>
              <a:latin typeface="思源黑体 CN Medium" panose="020B0600000000000000" pitchFamily="34" charset="-122"/>
              <a:ea typeface="思源黑体 CN Medium" panose="020B0600000000000000" pitchFamily="34" charset="-122"/>
              <a:cs typeface="+mn-cs"/>
            </a:endParaRPr>
          </a:p>
        </p:txBody>
      </p:sp>
      <p:grpSp>
        <p:nvGrpSpPr>
          <p:cNvPr id="6" name="组合 54"/>
          <p:cNvGrpSpPr/>
          <p:nvPr/>
        </p:nvGrpSpPr>
        <p:grpSpPr>
          <a:xfrm>
            <a:off x="4479535" y="4170370"/>
            <a:ext cx="170100" cy="540000"/>
            <a:chOff x="6205521" y="5132079"/>
            <a:chExt cx="259851" cy="856655"/>
          </a:xfrm>
          <a:solidFill>
            <a:schemeClr val="accent6">
              <a:lumMod val="50000"/>
            </a:schemeClr>
          </a:solidFill>
        </p:grpSpPr>
        <p:sp>
          <p:nvSpPr>
            <p:cNvPr id="7" name="L 形 6"/>
            <p:cNvSpPr/>
            <p:nvPr/>
          </p:nvSpPr>
          <p:spPr>
            <a:xfrm rot="18924075">
              <a:off x="6206392" y="5132079"/>
              <a:ext cx="253801"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9" name="L 形 8"/>
            <p:cNvSpPr/>
            <p:nvPr/>
          </p:nvSpPr>
          <p:spPr>
            <a:xfrm rot="18924075">
              <a:off x="6205617" y="5399928"/>
              <a:ext cx="259186"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10" name="L 形 9"/>
            <p:cNvSpPr/>
            <p:nvPr/>
          </p:nvSpPr>
          <p:spPr>
            <a:xfrm rot="18924075">
              <a:off x="6205521" y="5733920"/>
              <a:ext cx="259851" cy="254814"/>
            </a:xfrm>
            <a:prstGeom prst="corner">
              <a:avLst>
                <a:gd name="adj1" fmla="val 19465"/>
                <a:gd name="adj2" fmla="val 2138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grpSp>
      <p:sp>
        <p:nvSpPr>
          <p:cNvPr id="8" name="等腰三角形 7"/>
          <p:cNvSpPr/>
          <p:nvPr/>
        </p:nvSpPr>
        <p:spPr>
          <a:xfrm rot="3259845">
            <a:off x="7464608" y="1267630"/>
            <a:ext cx="704850" cy="576263"/>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cxnSp>
        <p:nvCxnSpPr>
          <p:cNvPr id="13" name="直接连接符 12"/>
          <p:cNvCxnSpPr/>
          <p:nvPr/>
        </p:nvCxnSpPr>
        <p:spPr>
          <a:xfrm rot="10800000">
            <a:off x="1413777" y="1758529"/>
            <a:ext cx="5099447" cy="29765"/>
          </a:xfrm>
          <a:prstGeom prst="line">
            <a:avLst/>
          </a:prstGeom>
          <a:ln>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rot="19459845">
            <a:off x="482458" y="2174917"/>
            <a:ext cx="907200" cy="907046"/>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18" name="任意多边形 17"/>
          <p:cNvSpPr/>
          <p:nvPr/>
        </p:nvSpPr>
        <p:spPr>
          <a:xfrm rot="3259845">
            <a:off x="681939" y="4382399"/>
            <a:ext cx="353615" cy="353700"/>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bg1">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22" name="任意多边形 21"/>
          <p:cNvSpPr/>
          <p:nvPr/>
        </p:nvSpPr>
        <p:spPr>
          <a:xfrm rot="3259845">
            <a:off x="8144416" y="2234235"/>
            <a:ext cx="378000" cy="377449"/>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accent6">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23" name="矩形 22"/>
          <p:cNvSpPr/>
          <p:nvPr/>
        </p:nvSpPr>
        <p:spPr>
          <a:xfrm>
            <a:off x="0" y="5026819"/>
            <a:ext cx="3077766" cy="11668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24" name="矩形 23"/>
          <p:cNvSpPr/>
          <p:nvPr/>
        </p:nvSpPr>
        <p:spPr>
          <a:xfrm>
            <a:off x="3077767" y="5026819"/>
            <a:ext cx="3030140" cy="11668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25" name="矩形 24"/>
          <p:cNvSpPr/>
          <p:nvPr/>
        </p:nvSpPr>
        <p:spPr>
          <a:xfrm>
            <a:off x="6066235" y="5026819"/>
            <a:ext cx="3077765" cy="11668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cxnSp>
        <p:nvCxnSpPr>
          <p:cNvPr id="46" name="直接连接符 45"/>
          <p:cNvCxnSpPr/>
          <p:nvPr/>
        </p:nvCxnSpPr>
        <p:spPr>
          <a:xfrm>
            <a:off x="3335505" y="2997151"/>
            <a:ext cx="4015978" cy="22622"/>
          </a:xfrm>
          <a:prstGeom prst="line">
            <a:avLst/>
          </a:prstGeom>
          <a:ln>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 name="组合 11"/>
          <p:cNvGrpSpPr>
            <a:grpSpLocks/>
          </p:cNvGrpSpPr>
          <p:nvPr/>
        </p:nvGrpSpPr>
        <p:grpSpPr bwMode="auto">
          <a:xfrm>
            <a:off x="2208105" y="554563"/>
            <a:ext cx="4237927" cy="3091802"/>
            <a:chOff x="3072990" y="984084"/>
            <a:chExt cx="5651364" cy="4121380"/>
          </a:xfrm>
        </p:grpSpPr>
        <p:sp>
          <p:nvSpPr>
            <p:cNvPr id="180" name="矩形 179"/>
            <p:cNvSpPr/>
            <p:nvPr/>
          </p:nvSpPr>
          <p:spPr>
            <a:xfrm rot="1197552">
              <a:off x="3636008" y="1275143"/>
              <a:ext cx="824516" cy="823708"/>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181" name="矩形 180"/>
            <p:cNvSpPr/>
            <p:nvPr/>
          </p:nvSpPr>
          <p:spPr>
            <a:xfrm rot="8972468">
              <a:off x="3072990" y="984084"/>
              <a:ext cx="403282" cy="4031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182" name="矩形 181"/>
            <p:cNvSpPr/>
            <p:nvPr/>
          </p:nvSpPr>
          <p:spPr>
            <a:xfrm rot="8972468">
              <a:off x="8238286" y="4619810"/>
              <a:ext cx="486068" cy="485654"/>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grpSp>
      <p:grpSp>
        <p:nvGrpSpPr>
          <p:cNvPr id="14" name="组合 13"/>
          <p:cNvGrpSpPr>
            <a:grpSpLocks/>
          </p:cNvGrpSpPr>
          <p:nvPr/>
        </p:nvGrpSpPr>
        <p:grpSpPr bwMode="auto">
          <a:xfrm>
            <a:off x="952367" y="951516"/>
            <a:ext cx="6560477" cy="3185446"/>
            <a:chOff x="1597639" y="1406397"/>
            <a:chExt cx="8746801" cy="4246077"/>
          </a:xfrm>
        </p:grpSpPr>
        <p:sp>
          <p:nvSpPr>
            <p:cNvPr id="183" name="任意多边形 182"/>
            <p:cNvSpPr/>
            <p:nvPr/>
          </p:nvSpPr>
          <p:spPr>
            <a:xfrm rot="20711973">
              <a:off x="1597639" y="1406397"/>
              <a:ext cx="381519" cy="391593"/>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dirty="0">
                <a:solidFill>
                  <a:srgbClr val="FFFFFF"/>
                </a:solidFill>
                <a:latin typeface="微软雅黑"/>
                <a:ea typeface="微软雅黑"/>
              </a:endParaRPr>
            </a:p>
          </p:txBody>
        </p:sp>
        <p:sp>
          <p:nvSpPr>
            <p:cNvPr id="184" name="等腰三角形 183"/>
            <p:cNvSpPr/>
            <p:nvPr/>
          </p:nvSpPr>
          <p:spPr>
            <a:xfrm rot="20678025">
              <a:off x="9577722" y="4987496"/>
              <a:ext cx="766718" cy="664978"/>
            </a:xfrm>
            <a:prstGeom prst="triangle">
              <a:avLst/>
            </a:prstGeom>
            <a:solidFill>
              <a:schemeClr val="accent5">
                <a:lumMod val="7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185" name="任意多边形 184"/>
            <p:cNvSpPr/>
            <p:nvPr/>
          </p:nvSpPr>
          <p:spPr>
            <a:xfrm rot="3259845">
              <a:off x="3104775" y="4464012"/>
              <a:ext cx="395177" cy="395977"/>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grpSp>
      <p:sp>
        <p:nvSpPr>
          <p:cNvPr id="186" name="矩形 185"/>
          <p:cNvSpPr/>
          <p:nvPr/>
        </p:nvSpPr>
        <p:spPr>
          <a:xfrm rot="10800000">
            <a:off x="6063853" y="-1799"/>
            <a:ext cx="3080147" cy="1161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188" name="矩形 187"/>
          <p:cNvSpPr/>
          <p:nvPr/>
        </p:nvSpPr>
        <p:spPr>
          <a:xfrm rot="10800000">
            <a:off x="3077766" y="-1799"/>
            <a:ext cx="2988469" cy="1161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189" name="矩形 188"/>
          <p:cNvSpPr/>
          <p:nvPr/>
        </p:nvSpPr>
        <p:spPr>
          <a:xfrm rot="10800000">
            <a:off x="-19051" y="-1799"/>
            <a:ext cx="3106341" cy="11549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60" name="矩形 59"/>
          <p:cNvSpPr/>
          <p:nvPr/>
        </p:nvSpPr>
        <p:spPr bwMode="auto">
          <a:xfrm rot="9252532">
            <a:off x="8247188" y="4171635"/>
            <a:ext cx="364500" cy="364331"/>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Tree>
    <p:extLst>
      <p:ext uri="{BB962C8B-B14F-4D97-AF65-F5344CB8AC3E}">
        <p14:creationId xmlns:p14="http://schemas.microsoft.com/office/powerpoint/2010/main" val="70184013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3"/>
          <a:srcRect t="2054" b="3954"/>
          <a:stretch/>
        </p:blipFill>
        <p:spPr>
          <a:xfrm>
            <a:off x="0" y="-1"/>
            <a:ext cx="9144000" cy="5143501"/>
          </a:xfrm>
          <a:prstGeom prst="rect">
            <a:avLst/>
          </a:prstGeom>
        </p:spPr>
      </p:pic>
      <p:sp>
        <p:nvSpPr>
          <p:cNvPr id="23" name="矩形 22"/>
          <p:cNvSpPr/>
          <p:nvPr/>
        </p:nvSpPr>
        <p:spPr>
          <a:xfrm>
            <a:off x="0" y="5026819"/>
            <a:ext cx="3077766" cy="11668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24" name="矩形 23"/>
          <p:cNvSpPr/>
          <p:nvPr/>
        </p:nvSpPr>
        <p:spPr>
          <a:xfrm>
            <a:off x="3077767" y="5026819"/>
            <a:ext cx="3030140" cy="11668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25" name="矩形 24"/>
          <p:cNvSpPr/>
          <p:nvPr/>
        </p:nvSpPr>
        <p:spPr>
          <a:xfrm>
            <a:off x="6066235" y="5026819"/>
            <a:ext cx="3077765" cy="11668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29" name="右箭头 28"/>
          <p:cNvSpPr/>
          <p:nvPr/>
        </p:nvSpPr>
        <p:spPr>
          <a:xfrm>
            <a:off x="342900" y="233794"/>
            <a:ext cx="258366" cy="297656"/>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900" kern="1200">
              <a:solidFill>
                <a:srgbClr val="FF0000"/>
              </a:solidFill>
              <a:latin typeface="微软雅黑"/>
              <a:ea typeface="微软雅黑"/>
            </a:endParaRPr>
          </a:p>
        </p:txBody>
      </p:sp>
      <p:sp>
        <p:nvSpPr>
          <p:cNvPr id="30" name="文本框 29"/>
          <p:cNvSpPr txBox="1">
            <a:spLocks noChangeArrowheads="1"/>
          </p:cNvSpPr>
          <p:nvPr/>
        </p:nvSpPr>
        <p:spPr bwMode="auto">
          <a:xfrm>
            <a:off x="601266" y="171450"/>
            <a:ext cx="27515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defTabSz="685800" fontAlgn="base">
              <a:spcBef>
                <a:spcPct val="0"/>
              </a:spcBef>
              <a:spcAft>
                <a:spcPct val="0"/>
              </a:spcAft>
              <a:buClrTx/>
            </a:pPr>
            <a:r>
              <a:rPr lang="en-US" altLang="zh-CN" sz="2400" b="1" kern="1200" dirty="0">
                <a:solidFill>
                  <a:srgbClr val="D7D7D7">
                    <a:lumMod val="50000"/>
                  </a:srgbClr>
                </a:solidFill>
                <a:latin typeface="思源黑体 CN Light" panose="020B0300000000000000" pitchFamily="34" charset="-122"/>
                <a:ea typeface="思源黑体 CN Light" panose="020B0300000000000000" pitchFamily="34" charset="-122"/>
                <a:cs typeface="+mn-cs"/>
              </a:rPr>
              <a:t>Evidence</a:t>
            </a:r>
            <a:endParaRPr lang="zh-CN" altLang="en-US" sz="2400" b="1" kern="1200" dirty="0">
              <a:solidFill>
                <a:srgbClr val="D7D7D7">
                  <a:lumMod val="50000"/>
                </a:srgbClr>
              </a:solidFill>
              <a:latin typeface="思源黑体 CN Light" panose="020B0300000000000000" pitchFamily="34" charset="-122"/>
              <a:ea typeface="思源黑体 CN Light" panose="020B0300000000000000" pitchFamily="34" charset="-122"/>
              <a:cs typeface="+mn-cs"/>
            </a:endParaRPr>
          </a:p>
        </p:txBody>
      </p:sp>
      <p:sp>
        <p:nvSpPr>
          <p:cNvPr id="186" name="矩形 185"/>
          <p:cNvSpPr/>
          <p:nvPr/>
        </p:nvSpPr>
        <p:spPr>
          <a:xfrm rot="10800000">
            <a:off x="6063853" y="-1799"/>
            <a:ext cx="3080147" cy="1161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188" name="矩形 187"/>
          <p:cNvSpPr/>
          <p:nvPr/>
        </p:nvSpPr>
        <p:spPr>
          <a:xfrm rot="10800000">
            <a:off x="3077766" y="-1799"/>
            <a:ext cx="2988469" cy="1161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189" name="矩形 188"/>
          <p:cNvSpPr/>
          <p:nvPr/>
        </p:nvSpPr>
        <p:spPr>
          <a:xfrm rot="10800000">
            <a:off x="-19051" y="-1799"/>
            <a:ext cx="3106341" cy="11549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buClrTx/>
              <a:defRPr/>
            </a:pPr>
            <a:endParaRPr lang="zh-CN" altLang="en-US" sz="1350" kern="1200">
              <a:solidFill>
                <a:srgbClr val="FFFFFF"/>
              </a:solidFill>
              <a:latin typeface="微软雅黑"/>
              <a:ea typeface="微软雅黑"/>
            </a:endParaRPr>
          </a:p>
        </p:txBody>
      </p:sp>
      <p:sp>
        <p:nvSpPr>
          <p:cNvPr id="14" name="Rectangle 41"/>
          <p:cNvSpPr/>
          <p:nvPr/>
        </p:nvSpPr>
        <p:spPr>
          <a:xfrm>
            <a:off x="5373192" y="2004026"/>
            <a:ext cx="1538716" cy="430841"/>
          </a:xfrm>
          <a:prstGeom prst="rect">
            <a:avLst/>
          </a:prstGeom>
          <a:noFill/>
          <a:ln w="12700" cap="flat">
            <a:noFill/>
            <a:miter lim="400000"/>
          </a:ln>
          <a:effectLst/>
          <a:extLst>
            <a:ext uri="{C572A759-6A51-4108-AA02-DFA0A04FC94B}">
              <ma14:wrappingTextBoxFlag xmlns="" xmlns:a14="http://schemas.microsoft.com/office/drawing/2010/main" xmlns:a16="http://schemas.microsoft.com/office/drawing/2014/main" xmlns:mc="http://schemas.openxmlformats.org/markup-compatibility/2006" xmlns:lc="http://schemas.openxmlformats.org/drawingml/2006/lockedCanvas" xmlns:p14="http://schemas.microsoft.com/office/powerpoint/2010/main" xmlns:ma14="http://schemas.microsoft.com/office/mac/drawingml/2011/main" val="1"/>
            </a:ext>
          </a:extLst>
        </p:spPr>
        <p:txBody>
          <a:bodyPr wrap="square" lIns="0" tIns="0" rIns="0" bIns="0" anchor="t">
            <a:normAutofit/>
          </a:bodyPr>
          <a:lstStyle/>
          <a:p>
            <a:pPr algn="ctr" defTabSz="685800" fontAlgn="base">
              <a:lnSpc>
                <a:spcPct val="120000"/>
              </a:lnSpc>
              <a:spcBef>
                <a:spcPct val="0"/>
              </a:spcBef>
              <a:spcAft>
                <a:spcPct val="0"/>
              </a:spcAft>
              <a:buClrTx/>
            </a:pPr>
            <a:endParaRPr lang="zh-CN" altLang="en-US" sz="825" kern="1200" dirty="0">
              <a:latin typeface="Arial" panose="020B0604020202020204" pitchFamily="34" charset="0"/>
              <a:ea typeface="宋体" panose="02010600030101010101" pitchFamily="2" charset="-122"/>
              <a:cs typeface="+mn-cs"/>
            </a:endParaRPr>
          </a:p>
        </p:txBody>
      </p:sp>
      <p:sp>
        <p:nvSpPr>
          <p:cNvPr id="20" name="Rectangle 33"/>
          <p:cNvSpPr/>
          <p:nvPr/>
        </p:nvSpPr>
        <p:spPr>
          <a:xfrm>
            <a:off x="3806362" y="1393463"/>
            <a:ext cx="1538716" cy="430841"/>
          </a:xfrm>
          <a:prstGeom prst="rect">
            <a:avLst/>
          </a:prstGeom>
          <a:noFill/>
          <a:ln w="12700" cap="flat">
            <a:noFill/>
            <a:miter lim="400000"/>
          </a:ln>
          <a:effectLst/>
          <a:extLst>
            <a:ext uri="{C572A759-6A51-4108-AA02-DFA0A04FC94B}">
              <ma14:wrappingTextBoxFlag xmlns="" xmlns:a14="http://schemas.microsoft.com/office/drawing/2010/main" xmlns:a16="http://schemas.microsoft.com/office/drawing/2014/main" xmlns:mc="http://schemas.openxmlformats.org/markup-compatibility/2006" xmlns:lc="http://schemas.openxmlformats.org/drawingml/2006/lockedCanvas" xmlns:p14="http://schemas.microsoft.com/office/powerpoint/2010/main" xmlns:ma14="http://schemas.microsoft.com/office/mac/drawingml/2011/main" val="1"/>
            </a:ext>
          </a:extLst>
        </p:spPr>
        <p:txBody>
          <a:bodyPr wrap="square" lIns="0" tIns="0" rIns="0" bIns="0" anchor="t">
            <a:normAutofit/>
          </a:bodyPr>
          <a:lstStyle/>
          <a:p>
            <a:pPr algn="ctr" defTabSz="685800" fontAlgn="base">
              <a:lnSpc>
                <a:spcPct val="120000"/>
              </a:lnSpc>
              <a:spcBef>
                <a:spcPct val="0"/>
              </a:spcBef>
              <a:spcAft>
                <a:spcPct val="0"/>
              </a:spcAft>
              <a:buClrTx/>
            </a:pPr>
            <a:endParaRPr lang="zh-CN" altLang="en-US" sz="1125" kern="1200" dirty="0">
              <a:latin typeface="Arial" panose="020B0604020202020204" pitchFamily="34" charset="0"/>
              <a:ea typeface="宋体" panose="02010600030101010101" pitchFamily="2" charset="-122"/>
              <a:cs typeface="+mn-cs"/>
            </a:endParaRPr>
          </a:p>
        </p:txBody>
      </p:sp>
      <p:pic>
        <p:nvPicPr>
          <p:cNvPr id="10" name="图片 9" descr="电脑萤幕的截图&#10;&#10;描述已自动生成">
            <a:extLst>
              <a:ext uri="{FF2B5EF4-FFF2-40B4-BE49-F238E27FC236}">
                <a16:creationId xmlns:a16="http://schemas.microsoft.com/office/drawing/2014/main" id="{B406D6E4-DC56-0247-BD6E-2A604E778D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499" y="1357768"/>
            <a:ext cx="4148265" cy="2169678"/>
          </a:xfrm>
          <a:prstGeom prst="rect">
            <a:avLst/>
          </a:prstGeom>
        </p:spPr>
      </p:pic>
      <p:pic>
        <p:nvPicPr>
          <p:cNvPr id="43" name="图片 42" descr="社交网站的手机截图&#10;&#10;描述已自动生成">
            <a:extLst>
              <a:ext uri="{FF2B5EF4-FFF2-40B4-BE49-F238E27FC236}">
                <a16:creationId xmlns:a16="http://schemas.microsoft.com/office/drawing/2014/main" id="{C76E0AEB-EAF0-E24D-B1D7-31BCE86D91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1339338"/>
            <a:ext cx="4512277" cy="2119047"/>
          </a:xfrm>
          <a:prstGeom prst="rect">
            <a:avLst/>
          </a:prstGeom>
        </p:spPr>
      </p:pic>
    </p:spTree>
    <p:extLst>
      <p:ext uri="{BB962C8B-B14F-4D97-AF65-F5344CB8AC3E}">
        <p14:creationId xmlns:p14="http://schemas.microsoft.com/office/powerpoint/2010/main" val="168276844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xmlns:a14="http://schemas.microsoft.com/office/drawing/2010/main" xmlns:a16="http://schemas.microsoft.com/office/drawing/2014/main" xmlns:lc="http://schemas.openxmlformats.org/drawingml/2006/lockedCanvas" xmlns:ma14="http://schemas.microsoft.com/office/mac/drawingml/2011/main">
      <p:transition spd="slow" advTm="0">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835E88-33CE-48F1-BBCB-8F1571F39997}"/>
              </a:ext>
            </a:extLst>
          </p:cNvPr>
          <p:cNvSpPr>
            <a:spLocks noGrp="1"/>
          </p:cNvSpPr>
          <p:nvPr>
            <p:ph type="title"/>
          </p:nvPr>
        </p:nvSpPr>
        <p:spPr>
          <a:xfrm>
            <a:off x="689339" y="433049"/>
            <a:ext cx="7765322" cy="727838"/>
          </a:xfrm>
        </p:spPr>
        <p:txBody>
          <a:bodyPr>
            <a:normAutofit/>
          </a:bodyPr>
          <a:lstStyle/>
          <a:p>
            <a:r>
              <a:rPr lang="en-US" dirty="0"/>
              <a:t>Project problem in project proposal</a:t>
            </a:r>
          </a:p>
        </p:txBody>
      </p:sp>
      <p:sp>
        <p:nvSpPr>
          <p:cNvPr id="3" name="内容占位符 2">
            <a:extLst>
              <a:ext uri="{FF2B5EF4-FFF2-40B4-BE49-F238E27FC236}">
                <a16:creationId xmlns:a16="http://schemas.microsoft.com/office/drawing/2014/main" id="{153AADB6-9934-43C6-B610-9A26D5105B35}"/>
              </a:ext>
            </a:extLst>
          </p:cNvPr>
          <p:cNvSpPr>
            <a:spLocks noGrp="1"/>
          </p:cNvSpPr>
          <p:nvPr>
            <p:ph idx="1"/>
          </p:nvPr>
        </p:nvSpPr>
        <p:spPr>
          <a:xfrm>
            <a:off x="692879" y="1278983"/>
            <a:ext cx="7229537" cy="3044063"/>
          </a:xfrm>
        </p:spPr>
        <p:txBody>
          <a:bodyPr/>
          <a:lstStyle/>
          <a:p>
            <a:r>
              <a:rPr lang="en-US" dirty="0"/>
              <a:t>Reconfirm regular meeting time with the client</a:t>
            </a:r>
          </a:p>
          <a:p>
            <a:r>
              <a:rPr lang="en-US" dirty="0"/>
              <a:t>Whether</a:t>
            </a:r>
            <a:r>
              <a:rPr lang="en-US" altLang="zh-CN" dirty="0"/>
              <a:t> the schedule meets the client’s expectation</a:t>
            </a:r>
            <a:endParaRPr lang="en-US" dirty="0"/>
          </a:p>
          <a:p>
            <a:r>
              <a:rPr lang="en-US" dirty="0"/>
              <a:t>Whether the Low-fidelity prototype meets the </a:t>
            </a:r>
            <a:r>
              <a:rPr lang="en-US"/>
              <a:t>client's expectations</a:t>
            </a:r>
            <a:endParaRPr lang="en-US" dirty="0"/>
          </a:p>
          <a:p>
            <a:pPr lvl="1"/>
            <a:r>
              <a:rPr lang="en-US" dirty="0"/>
              <a:t>Blue and white as the background color</a:t>
            </a:r>
          </a:p>
          <a:p>
            <a:pPr lvl="1"/>
            <a:r>
              <a:rPr lang="en-US" altLang="zh-CN" dirty="0"/>
              <a:t>Menu bar and footer design </a:t>
            </a:r>
          </a:p>
          <a:p>
            <a:pPr lvl="1"/>
            <a:r>
              <a:rPr lang="en-US" dirty="0"/>
              <a:t>Logic of web</a:t>
            </a:r>
          </a:p>
          <a:p>
            <a:pPr lvl="1"/>
            <a:r>
              <a:rPr lang="en-US" dirty="0"/>
              <a:t>Icon design</a:t>
            </a:r>
          </a:p>
          <a:p>
            <a:r>
              <a:rPr lang="en-US" dirty="0"/>
              <a:t>Which part does the client want to emphasis o</a:t>
            </a:r>
            <a:r>
              <a:rPr lang="en-US" altLang="zh-CN" dirty="0"/>
              <a:t>n</a:t>
            </a:r>
          </a:p>
          <a:p>
            <a:r>
              <a:rPr lang="en-US" dirty="0"/>
              <a:t>Is there any change to the project scope</a:t>
            </a:r>
          </a:p>
        </p:txBody>
      </p:sp>
    </p:spTree>
    <p:extLst>
      <p:ext uri="{BB962C8B-B14F-4D97-AF65-F5344CB8AC3E}">
        <p14:creationId xmlns:p14="http://schemas.microsoft.com/office/powerpoint/2010/main" val="339255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966115-DA86-415F-B740-0F12E325016C}"/>
              </a:ext>
            </a:extLst>
          </p:cNvPr>
          <p:cNvSpPr>
            <a:spLocks noGrp="1"/>
          </p:cNvSpPr>
          <p:nvPr>
            <p:ph type="title"/>
          </p:nvPr>
        </p:nvSpPr>
        <p:spPr>
          <a:xfrm>
            <a:off x="685346" y="400833"/>
            <a:ext cx="7765322" cy="727838"/>
          </a:xfrm>
        </p:spPr>
        <p:txBody>
          <a:bodyPr/>
          <a:lstStyle/>
          <a:p>
            <a:r>
              <a:rPr lang="en-US" dirty="0"/>
              <a:t>Milestone change</a:t>
            </a:r>
          </a:p>
        </p:txBody>
      </p:sp>
      <p:sp>
        <p:nvSpPr>
          <p:cNvPr id="3" name="内容占位符 2">
            <a:extLst>
              <a:ext uri="{FF2B5EF4-FFF2-40B4-BE49-F238E27FC236}">
                <a16:creationId xmlns:a16="http://schemas.microsoft.com/office/drawing/2014/main" id="{265CCC1C-6D1E-4945-8D4E-7774B2F427F0}"/>
              </a:ext>
            </a:extLst>
          </p:cNvPr>
          <p:cNvSpPr>
            <a:spLocks noGrp="1"/>
          </p:cNvSpPr>
          <p:nvPr>
            <p:ph idx="1"/>
          </p:nvPr>
        </p:nvSpPr>
        <p:spPr>
          <a:xfrm>
            <a:off x="685346" y="1250249"/>
            <a:ext cx="7765322" cy="3044063"/>
          </a:xfrm>
        </p:spPr>
        <p:txBody>
          <a:bodyPr/>
          <a:lstStyle/>
          <a:p>
            <a:r>
              <a:rPr lang="en-US" dirty="0"/>
              <a:t>Since we cannot confirm our design to our client, the phase 2 and phase 3 may combine and allocate more time in early week 6.</a:t>
            </a:r>
          </a:p>
          <a:p>
            <a:r>
              <a:rPr lang="en-US" dirty="0"/>
              <a:t>The phase 4 would remain the length after the combination phase.</a:t>
            </a:r>
          </a:p>
          <a:p>
            <a:r>
              <a:rPr lang="en-US" dirty="0"/>
              <a:t>The phase 5 may shorten for a half week which means it would start late and remain the finishing time.</a:t>
            </a:r>
          </a:p>
          <a:p>
            <a:endParaRPr lang="en-US" dirty="0"/>
          </a:p>
        </p:txBody>
      </p:sp>
      <p:sp>
        <p:nvSpPr>
          <p:cNvPr id="6" name="箭头: 右 5">
            <a:extLst>
              <a:ext uri="{FF2B5EF4-FFF2-40B4-BE49-F238E27FC236}">
                <a16:creationId xmlns:a16="http://schemas.microsoft.com/office/drawing/2014/main" id="{8C44FBA1-F35C-43B5-89AB-D27308C1AD22}"/>
              </a:ext>
            </a:extLst>
          </p:cNvPr>
          <p:cNvSpPr/>
          <p:nvPr/>
        </p:nvSpPr>
        <p:spPr>
          <a:xfrm>
            <a:off x="4669841" y="3626826"/>
            <a:ext cx="819014" cy="266426"/>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50"/>
          </a:p>
        </p:txBody>
      </p:sp>
      <p:pic>
        <p:nvPicPr>
          <p:cNvPr id="8" name="图片 7" descr="图片包含 游戏机, 文字&#10;&#10;描述已自动生成">
            <a:extLst>
              <a:ext uri="{FF2B5EF4-FFF2-40B4-BE49-F238E27FC236}">
                <a16:creationId xmlns:a16="http://schemas.microsoft.com/office/drawing/2014/main" id="{598313AF-68FB-403C-8343-5CECCCD4C0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6908" y="2621672"/>
            <a:ext cx="2355092" cy="2344796"/>
          </a:xfrm>
          <a:prstGeom prst="rect">
            <a:avLst/>
          </a:prstGeom>
        </p:spPr>
      </p:pic>
      <p:pic>
        <p:nvPicPr>
          <p:cNvPr id="12" name="图片 11" descr="地图的截图&#10;&#10;描述已自动生成">
            <a:extLst>
              <a:ext uri="{FF2B5EF4-FFF2-40B4-BE49-F238E27FC236}">
                <a16:creationId xmlns:a16="http://schemas.microsoft.com/office/drawing/2014/main" id="{1638664F-69D4-4F20-B7E2-E4779FB807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3138" y="2621672"/>
            <a:ext cx="2357429" cy="2344796"/>
          </a:xfrm>
          <a:prstGeom prst="rect">
            <a:avLst/>
          </a:prstGeom>
        </p:spPr>
      </p:pic>
    </p:spTree>
    <p:extLst>
      <p:ext uri="{BB962C8B-B14F-4D97-AF65-F5344CB8AC3E}">
        <p14:creationId xmlns:p14="http://schemas.microsoft.com/office/powerpoint/2010/main" val="3325535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7F75F-0FB2-4D26-A291-5BCF044850B3}"/>
              </a:ext>
            </a:extLst>
          </p:cNvPr>
          <p:cNvSpPr>
            <a:spLocks noGrp="1"/>
          </p:cNvSpPr>
          <p:nvPr>
            <p:ph type="title"/>
          </p:nvPr>
        </p:nvSpPr>
        <p:spPr>
          <a:xfrm>
            <a:off x="-21921" y="310019"/>
            <a:ext cx="9187841" cy="785771"/>
          </a:xfrm>
        </p:spPr>
        <p:txBody>
          <a:bodyPr>
            <a:noAutofit/>
          </a:bodyPr>
          <a:lstStyle/>
          <a:p>
            <a:r>
              <a:rPr lang="en-US" dirty="0"/>
              <a:t>Project proposal outline - </a:t>
            </a:r>
            <a:r>
              <a:rPr lang="en-US" dirty="0">
                <a:effectLst/>
              </a:rPr>
              <a:t>Introduction and motivation</a:t>
            </a:r>
            <a:endParaRPr lang="en-US" dirty="0"/>
          </a:p>
        </p:txBody>
      </p:sp>
      <p:sp>
        <p:nvSpPr>
          <p:cNvPr id="3" name="内容占位符 2">
            <a:extLst>
              <a:ext uri="{FF2B5EF4-FFF2-40B4-BE49-F238E27FC236}">
                <a16:creationId xmlns:a16="http://schemas.microsoft.com/office/drawing/2014/main" id="{47F5776B-8570-4EE9-9AF7-BB354CF99717}"/>
              </a:ext>
            </a:extLst>
          </p:cNvPr>
          <p:cNvSpPr>
            <a:spLocks noGrp="1"/>
          </p:cNvSpPr>
          <p:nvPr>
            <p:ph idx="1"/>
          </p:nvPr>
        </p:nvSpPr>
        <p:spPr>
          <a:xfrm>
            <a:off x="685346" y="1299338"/>
            <a:ext cx="7858971" cy="3534143"/>
          </a:xfrm>
        </p:spPr>
        <p:txBody>
          <a:bodyPr>
            <a:normAutofit fontScale="92500" lnSpcReduction="20000"/>
          </a:bodyPr>
          <a:lstStyle/>
          <a:p>
            <a:r>
              <a:rPr lang="en-US" sz="1650" dirty="0"/>
              <a:t>General field of problem</a:t>
            </a:r>
          </a:p>
          <a:p>
            <a:pPr lvl="1"/>
            <a:r>
              <a:rPr lang="en-US" sz="1425" dirty="0"/>
              <a:t>Knowledge requirement</a:t>
            </a:r>
          </a:p>
          <a:p>
            <a:pPr lvl="1"/>
            <a:r>
              <a:rPr lang="en-US" sz="1425" dirty="0"/>
              <a:t>Technology requirement</a:t>
            </a:r>
          </a:p>
          <a:p>
            <a:r>
              <a:rPr lang="en-US" sz="1650" dirty="0"/>
              <a:t>Particular problem field</a:t>
            </a:r>
          </a:p>
          <a:p>
            <a:pPr lvl="1"/>
            <a:r>
              <a:rPr lang="en-US" sz="1425" dirty="0"/>
              <a:t>The unity of whole project</a:t>
            </a:r>
          </a:p>
          <a:p>
            <a:pPr lvl="1"/>
            <a:r>
              <a:rPr lang="en-US" sz="1425" dirty="0"/>
              <a:t>Skill learning and use</a:t>
            </a:r>
          </a:p>
          <a:p>
            <a:r>
              <a:rPr lang="en-US" sz="1650" dirty="0"/>
              <a:t>Main parameter of product</a:t>
            </a:r>
          </a:p>
          <a:p>
            <a:pPr lvl="1"/>
            <a:r>
              <a:rPr lang="en-US" sz="1425" dirty="0"/>
              <a:t>Homepage design</a:t>
            </a:r>
          </a:p>
          <a:p>
            <a:pPr lvl="1"/>
            <a:r>
              <a:rPr lang="en-US" sz="1425" dirty="0"/>
              <a:t>The functionality of user homepage.  </a:t>
            </a:r>
          </a:p>
          <a:p>
            <a:pPr lvl="1"/>
            <a:r>
              <a:rPr lang="en-US" sz="1425" dirty="0"/>
              <a:t>The accuracy for the supplier search is a quote request.</a:t>
            </a:r>
          </a:p>
          <a:p>
            <a:pPr lvl="1"/>
            <a:r>
              <a:rPr lang="en-US" sz="1425" dirty="0"/>
              <a:t>The speed of research function</a:t>
            </a:r>
          </a:p>
          <a:p>
            <a:pPr lvl="1"/>
            <a:r>
              <a:rPr lang="en-US" sz="1425" dirty="0"/>
              <a:t>Bid on system design  </a:t>
            </a:r>
            <a:br>
              <a:rPr lang="en-US" dirty="0"/>
            </a:br>
            <a:r>
              <a:rPr lang="en-US" dirty="0"/>
              <a:t>	</a:t>
            </a:r>
          </a:p>
        </p:txBody>
      </p:sp>
    </p:spTree>
    <p:extLst>
      <p:ext uri="{BB962C8B-B14F-4D97-AF65-F5344CB8AC3E}">
        <p14:creationId xmlns:p14="http://schemas.microsoft.com/office/powerpoint/2010/main" val="2353740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53A040-FC99-4EBC-9E85-BA68CC51447F}"/>
              </a:ext>
            </a:extLst>
          </p:cNvPr>
          <p:cNvSpPr>
            <a:spLocks noGrp="1"/>
          </p:cNvSpPr>
          <p:nvPr>
            <p:ph type="title"/>
          </p:nvPr>
        </p:nvSpPr>
        <p:spPr>
          <a:xfrm>
            <a:off x="685346" y="457200"/>
            <a:ext cx="7765322" cy="684234"/>
          </a:xfrm>
        </p:spPr>
        <p:txBody>
          <a:bodyPr>
            <a:normAutofit/>
          </a:bodyPr>
          <a:lstStyle/>
          <a:p>
            <a:r>
              <a:rPr lang="en-US" dirty="0"/>
              <a:t>Project proposal outline - </a:t>
            </a:r>
            <a:r>
              <a:rPr lang="en-US" dirty="0">
                <a:effectLst/>
              </a:rPr>
              <a:t>P</a:t>
            </a:r>
            <a:r>
              <a:rPr lang="en-US" altLang="zh-CN" dirty="0">
                <a:effectLst/>
              </a:rPr>
              <a:t>roblem definition </a:t>
            </a:r>
            <a:endParaRPr lang="en-US" dirty="0"/>
          </a:p>
        </p:txBody>
      </p:sp>
      <p:sp>
        <p:nvSpPr>
          <p:cNvPr id="4" name="内容占位符 2">
            <a:extLst>
              <a:ext uri="{FF2B5EF4-FFF2-40B4-BE49-F238E27FC236}">
                <a16:creationId xmlns:a16="http://schemas.microsoft.com/office/drawing/2014/main" id="{5F3F6CC1-22DC-465E-AB49-DC4BA25F2D29}"/>
              </a:ext>
            </a:extLst>
          </p:cNvPr>
          <p:cNvSpPr txBox="1">
            <a:spLocks/>
          </p:cNvSpPr>
          <p:nvPr/>
        </p:nvSpPr>
        <p:spPr>
          <a:xfrm>
            <a:off x="4568007" y="1435555"/>
            <a:ext cx="4206068" cy="3044063"/>
          </a:xfrm>
          <a:prstGeom prst="rect">
            <a:avLst/>
          </a:prstGeom>
          <a:effectLst>
            <a:outerShdw blurRad="25400" dir="17880000">
              <a:srgbClr val="000000">
                <a:alpha val="46000"/>
              </a:srgbClr>
            </a:outerShdw>
          </a:effectLst>
        </p:spPr>
        <p:txBody>
          <a:bodyPr vert="horz" lIns="68580" tIns="34290" rIns="68580" bIns="34290" rtlCol="0" anchor="t">
            <a:normAutofit fontScale="85000" lnSpcReduction="2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27675" indent="0">
              <a:lnSpc>
                <a:spcPct val="120000"/>
              </a:lnSpc>
              <a:buNone/>
            </a:pPr>
            <a:r>
              <a:rPr lang="en-US" sz="1500" dirty="0">
                <a:effectLst/>
              </a:rPr>
              <a:t>With the platform</a:t>
            </a:r>
          </a:p>
          <a:p>
            <a:pPr>
              <a:lnSpc>
                <a:spcPct val="120000"/>
              </a:lnSpc>
            </a:pPr>
            <a:r>
              <a:rPr lang="en-US" sz="1500" dirty="0">
                <a:effectLst/>
              </a:rPr>
              <a:t>More opportunities for suppliers and customers</a:t>
            </a:r>
          </a:p>
          <a:p>
            <a:pPr>
              <a:lnSpc>
                <a:spcPct val="120000"/>
              </a:lnSpc>
            </a:pPr>
            <a:r>
              <a:rPr lang="en-US" sz="1500" dirty="0">
                <a:effectLst/>
              </a:rPr>
              <a:t>S</a:t>
            </a:r>
            <a:r>
              <a:rPr lang="en-US" altLang="zh-CN" sz="1500" dirty="0">
                <a:effectLst/>
              </a:rPr>
              <a:t>imple and fast process</a:t>
            </a:r>
            <a:endParaRPr lang="en-US" sz="1500" dirty="0">
              <a:effectLst/>
            </a:endParaRPr>
          </a:p>
          <a:p>
            <a:pPr>
              <a:lnSpc>
                <a:spcPct val="120000"/>
              </a:lnSpc>
            </a:pPr>
            <a:r>
              <a:rPr lang="en-US" sz="1500" dirty="0">
                <a:effectLst/>
              </a:rPr>
              <a:t>Transparent and public information for both customer and supplier</a:t>
            </a:r>
          </a:p>
          <a:p>
            <a:pPr>
              <a:lnSpc>
                <a:spcPct val="120000"/>
              </a:lnSpc>
            </a:pPr>
            <a:r>
              <a:rPr lang="en-US" sz="1500" dirty="0">
                <a:effectLst/>
              </a:rPr>
              <a:t>Clients can post the situation and suppliers can choose from requirements. Both of them have more options.</a:t>
            </a:r>
          </a:p>
          <a:p>
            <a:pPr>
              <a:lnSpc>
                <a:spcPct val="120000"/>
              </a:lnSpc>
            </a:pPr>
            <a:r>
              <a:rPr lang="en-US" sz="1500" dirty="0">
                <a:effectLst/>
              </a:rPr>
              <a:t>Fair and open trading platform</a:t>
            </a:r>
          </a:p>
          <a:p>
            <a:pPr>
              <a:lnSpc>
                <a:spcPct val="120000"/>
              </a:lnSpc>
            </a:pPr>
            <a:r>
              <a:rPr lang="en-US" sz="1500" dirty="0">
                <a:effectLst/>
              </a:rPr>
              <a:t>Can easily find resources by simple click and choose</a:t>
            </a:r>
            <a:br>
              <a:rPr lang="en-US" sz="1500" dirty="0"/>
            </a:br>
            <a:endParaRPr lang="en-US" sz="1500" dirty="0"/>
          </a:p>
        </p:txBody>
      </p:sp>
      <p:sp>
        <p:nvSpPr>
          <p:cNvPr id="7" name="内容占位符 2">
            <a:extLst>
              <a:ext uri="{FF2B5EF4-FFF2-40B4-BE49-F238E27FC236}">
                <a16:creationId xmlns:a16="http://schemas.microsoft.com/office/drawing/2014/main" id="{DB0AA784-391B-4932-8AB5-B862A3E2C6A4}"/>
              </a:ext>
            </a:extLst>
          </p:cNvPr>
          <p:cNvSpPr txBox="1">
            <a:spLocks/>
          </p:cNvSpPr>
          <p:nvPr/>
        </p:nvSpPr>
        <p:spPr>
          <a:xfrm>
            <a:off x="685346" y="1435556"/>
            <a:ext cx="4206068" cy="3044063"/>
          </a:xfrm>
          <a:prstGeom prst="rect">
            <a:avLst/>
          </a:prstGeom>
          <a:effectLst>
            <a:outerShdw blurRad="25400" dir="17880000">
              <a:srgbClr val="000000">
                <a:alpha val="46000"/>
              </a:srgbClr>
            </a:outerShdw>
          </a:effectLst>
        </p:spPr>
        <p:txBody>
          <a:bodyPr vert="horz" lIns="68580" tIns="34290" rIns="68580" bIns="34290" rtlCol="0" anchor="t">
            <a:normAutofit fontScale="85000" lnSpcReduction="2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27675" indent="0">
              <a:lnSpc>
                <a:spcPct val="120000"/>
              </a:lnSpc>
              <a:buNone/>
            </a:pPr>
            <a:r>
              <a:rPr lang="en-US" sz="1500" dirty="0">
                <a:effectLst/>
              </a:rPr>
              <a:t>Problems may occur without such platform</a:t>
            </a:r>
          </a:p>
          <a:p>
            <a:pPr>
              <a:lnSpc>
                <a:spcPct val="120000"/>
              </a:lnSpc>
            </a:pPr>
            <a:r>
              <a:rPr lang="en-US" sz="1500" dirty="0">
                <a:effectLst/>
              </a:rPr>
              <a:t>Few opportunities for suppliers and customers</a:t>
            </a:r>
          </a:p>
          <a:p>
            <a:pPr>
              <a:lnSpc>
                <a:spcPct val="120000"/>
              </a:lnSpc>
            </a:pPr>
            <a:r>
              <a:rPr lang="en-US" sz="1500" dirty="0">
                <a:effectLst/>
              </a:rPr>
              <a:t>Traditional complex process</a:t>
            </a:r>
          </a:p>
          <a:p>
            <a:pPr>
              <a:lnSpc>
                <a:spcPct val="120000"/>
              </a:lnSpc>
            </a:pPr>
            <a:r>
              <a:rPr lang="en-US" sz="1500" dirty="0">
                <a:effectLst/>
              </a:rPr>
              <a:t>Asymmetric information between customer and supplier</a:t>
            </a:r>
          </a:p>
          <a:p>
            <a:pPr>
              <a:lnSpc>
                <a:spcPct val="120000"/>
              </a:lnSpc>
            </a:pPr>
            <a:r>
              <a:rPr lang="en-US" sz="1500" dirty="0">
                <a:effectLst/>
              </a:rPr>
              <a:t>Lacking efficient client-supplier communication channel</a:t>
            </a:r>
          </a:p>
          <a:p>
            <a:pPr>
              <a:lnSpc>
                <a:spcPct val="120000"/>
              </a:lnSpc>
            </a:pPr>
            <a:r>
              <a:rPr lang="en-US" sz="1500" dirty="0">
                <a:effectLst/>
              </a:rPr>
              <a:t>Lacking standardized transaction procedure</a:t>
            </a:r>
          </a:p>
          <a:p>
            <a:pPr>
              <a:lnSpc>
                <a:spcPct val="120000"/>
              </a:lnSpc>
            </a:pPr>
            <a:r>
              <a:rPr lang="en-US" sz="1500" dirty="0">
                <a:effectLst/>
              </a:rPr>
              <a:t>High cost of integrating existing resources in the market</a:t>
            </a:r>
            <a:br>
              <a:rPr lang="en-US" sz="1500" dirty="0"/>
            </a:br>
            <a:endParaRPr lang="en-US" sz="1500" dirty="0"/>
          </a:p>
        </p:txBody>
      </p:sp>
    </p:spTree>
    <p:extLst>
      <p:ext uri="{BB962C8B-B14F-4D97-AF65-F5344CB8AC3E}">
        <p14:creationId xmlns:p14="http://schemas.microsoft.com/office/powerpoint/2010/main" val="1001475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BABBE-9828-4C2D-AD69-BA69C66C0877}"/>
              </a:ext>
            </a:extLst>
          </p:cNvPr>
          <p:cNvSpPr>
            <a:spLocks noGrp="1"/>
          </p:cNvSpPr>
          <p:nvPr>
            <p:ph type="title"/>
          </p:nvPr>
        </p:nvSpPr>
        <p:spPr/>
        <p:txBody>
          <a:bodyPr>
            <a:normAutofit fontScale="90000"/>
          </a:bodyPr>
          <a:lstStyle/>
          <a:p>
            <a:r>
              <a:rPr lang="en-US" dirty="0"/>
              <a:t>Project proposal outline - </a:t>
            </a:r>
            <a:r>
              <a:rPr lang="en-US" dirty="0">
                <a:effectLst/>
              </a:rPr>
              <a:t>Proposed methodology</a:t>
            </a:r>
            <a:endParaRPr lang="en-US" dirty="0"/>
          </a:p>
        </p:txBody>
      </p:sp>
      <p:sp>
        <p:nvSpPr>
          <p:cNvPr id="3" name="内容占位符 2">
            <a:extLst>
              <a:ext uri="{FF2B5EF4-FFF2-40B4-BE49-F238E27FC236}">
                <a16:creationId xmlns:a16="http://schemas.microsoft.com/office/drawing/2014/main" id="{A3740242-1C33-4E98-BA92-A26BB81554CB}"/>
              </a:ext>
            </a:extLst>
          </p:cNvPr>
          <p:cNvSpPr>
            <a:spLocks noGrp="1"/>
          </p:cNvSpPr>
          <p:nvPr>
            <p:ph idx="1"/>
          </p:nvPr>
        </p:nvSpPr>
        <p:spPr>
          <a:xfrm>
            <a:off x="351842" y="1299337"/>
            <a:ext cx="4467548" cy="3044063"/>
          </a:xfrm>
        </p:spPr>
        <p:txBody>
          <a:bodyPr>
            <a:normAutofit/>
          </a:bodyPr>
          <a:lstStyle/>
          <a:p>
            <a:endParaRPr lang="en-US" dirty="0"/>
          </a:p>
          <a:p>
            <a:r>
              <a:rPr lang="en-US" dirty="0"/>
              <a:t>Front-end methods</a:t>
            </a:r>
          </a:p>
          <a:p>
            <a:pPr lvl="1"/>
            <a:r>
              <a:rPr lang="en-US" dirty="0"/>
              <a:t>programming skills - HTML, CSS, JavaScript</a:t>
            </a:r>
          </a:p>
          <a:p>
            <a:pPr lvl="1"/>
            <a:r>
              <a:rPr lang="en-US" dirty="0"/>
              <a:t>framework - Vue.js</a:t>
            </a:r>
          </a:p>
          <a:p>
            <a:r>
              <a:rPr lang="en-US" dirty="0"/>
              <a:t>Back-end methods</a:t>
            </a:r>
          </a:p>
          <a:p>
            <a:pPr lvl="1"/>
            <a:r>
              <a:rPr lang="en-US" dirty="0"/>
              <a:t>database - MySQL</a:t>
            </a:r>
          </a:p>
          <a:p>
            <a:pPr lvl="1"/>
            <a:r>
              <a:rPr lang="en-US" dirty="0"/>
              <a:t>programming language - python</a:t>
            </a:r>
          </a:p>
          <a:p>
            <a:pPr lvl="1"/>
            <a:r>
              <a:rPr lang="en-US" dirty="0"/>
              <a:t>framework - Django</a:t>
            </a:r>
          </a:p>
          <a:p>
            <a:endParaRPr lang="en-US" dirty="0"/>
          </a:p>
        </p:txBody>
      </p:sp>
      <p:sp>
        <p:nvSpPr>
          <p:cNvPr id="5" name="内容占位符 2">
            <a:extLst>
              <a:ext uri="{FF2B5EF4-FFF2-40B4-BE49-F238E27FC236}">
                <a16:creationId xmlns:a16="http://schemas.microsoft.com/office/drawing/2014/main" id="{725175D0-D4AF-4204-9569-77A38AA6D3A1}"/>
              </a:ext>
            </a:extLst>
          </p:cNvPr>
          <p:cNvSpPr txBox="1">
            <a:spLocks/>
          </p:cNvSpPr>
          <p:nvPr/>
        </p:nvSpPr>
        <p:spPr>
          <a:xfrm>
            <a:off x="4568008" y="1187930"/>
            <a:ext cx="4467548" cy="3044063"/>
          </a:xfrm>
          <a:prstGeom prst="rect">
            <a:avLst/>
          </a:prstGeom>
          <a:effectLst>
            <a:outerShdw blurRad="25400" dir="17880000">
              <a:srgbClr val="000000">
                <a:alpha val="46000"/>
              </a:srgbClr>
            </a:outerShdw>
          </a:effectLst>
        </p:spPr>
        <p:txBody>
          <a:bodyPr vert="horz" lIns="68580" tIns="34290" rIns="68580" bIns="34290" rtlCol="0" anchor="t">
            <a:normAutofit lnSpcReduction="1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endParaRPr lang="en-US" sz="1500" dirty="0"/>
          </a:p>
          <a:p>
            <a:r>
              <a:rPr lang="en-US" sz="1500" dirty="0"/>
              <a:t>Teamwork methods</a:t>
            </a:r>
          </a:p>
          <a:p>
            <a:pPr lvl="1"/>
            <a:r>
              <a:rPr lang="en-US" sz="1350" dirty="0"/>
              <a:t>scrum method</a:t>
            </a:r>
          </a:p>
          <a:p>
            <a:r>
              <a:rPr lang="en-US" sz="1500" dirty="0"/>
              <a:t>Auxiliary methods</a:t>
            </a:r>
          </a:p>
          <a:p>
            <a:pPr lvl="1"/>
            <a:r>
              <a:rPr lang="en-US" sz="1350" dirty="0"/>
              <a:t>code storage - GitHub</a:t>
            </a:r>
          </a:p>
          <a:p>
            <a:pPr lvl="1"/>
            <a:r>
              <a:rPr lang="en-US" sz="1350" dirty="0"/>
              <a:t>recurring meeting - zoom</a:t>
            </a:r>
          </a:p>
          <a:p>
            <a:pPr lvl="1"/>
            <a:r>
              <a:rPr lang="en-US" sz="1350" dirty="0"/>
              <a:t>daily communication – WeChat</a:t>
            </a:r>
          </a:p>
          <a:p>
            <a:r>
              <a:rPr lang="en-US" sz="1500" dirty="0"/>
              <a:t>Low-Fi prototype – </a:t>
            </a:r>
            <a:r>
              <a:rPr lang="en-US" sz="1500" dirty="0" err="1"/>
              <a:t>balsamiq</a:t>
            </a:r>
            <a:endParaRPr lang="en-US" sz="1500" dirty="0"/>
          </a:p>
          <a:p>
            <a:r>
              <a:rPr lang="en-US" sz="1500" dirty="0"/>
              <a:t>Hi-fi prototype - static web pages</a:t>
            </a:r>
          </a:p>
          <a:p>
            <a:pPr marL="27675" indent="0">
              <a:buNone/>
            </a:pPr>
            <a:endParaRPr lang="en-US" sz="1500" dirty="0"/>
          </a:p>
        </p:txBody>
      </p:sp>
    </p:spTree>
    <p:extLst>
      <p:ext uri="{BB962C8B-B14F-4D97-AF65-F5344CB8AC3E}">
        <p14:creationId xmlns:p14="http://schemas.microsoft.com/office/powerpoint/2010/main" val="1031674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3.0.0"/>
</p:tagLst>
</file>

<file path=ppt/tags/tag10.xml><?xml version="1.0" encoding="utf-8"?>
<p:tagLst xmlns:a="http://schemas.openxmlformats.org/drawingml/2006/main" xmlns:r="http://schemas.openxmlformats.org/officeDocument/2006/relationships" xmlns:p="http://schemas.openxmlformats.org/presentationml/2006/main">
  <p:tag name="PA" val="v3.1.0"/>
</p:tagLst>
</file>

<file path=ppt/tags/tag11.xml><?xml version="1.0" encoding="utf-8"?>
<p:tagLst xmlns:a="http://schemas.openxmlformats.org/drawingml/2006/main" xmlns:r="http://schemas.openxmlformats.org/officeDocument/2006/relationships" xmlns:p="http://schemas.openxmlformats.org/presentationml/2006/main">
  <p:tag name="PA" val="v3.1.0"/>
</p:tagLst>
</file>

<file path=ppt/tags/tag12.xml><?xml version="1.0" encoding="utf-8"?>
<p:tagLst xmlns:a="http://schemas.openxmlformats.org/drawingml/2006/main" xmlns:r="http://schemas.openxmlformats.org/officeDocument/2006/relationships" xmlns:p="http://schemas.openxmlformats.org/presentationml/2006/main">
  <p:tag name="PA" val="v3.1.0"/>
</p:tagLst>
</file>

<file path=ppt/tags/tag13.xml><?xml version="1.0" encoding="utf-8"?>
<p:tagLst xmlns:a="http://schemas.openxmlformats.org/drawingml/2006/main" xmlns:r="http://schemas.openxmlformats.org/officeDocument/2006/relationships" xmlns:p="http://schemas.openxmlformats.org/presentationml/2006/main">
  <p:tag name="PA" val="v3.1.0"/>
</p:tagLst>
</file>

<file path=ppt/tags/tag14.xml><?xml version="1.0" encoding="utf-8"?>
<p:tagLst xmlns:a="http://schemas.openxmlformats.org/drawingml/2006/main" xmlns:r="http://schemas.openxmlformats.org/officeDocument/2006/relationships" xmlns:p="http://schemas.openxmlformats.org/presentationml/2006/main">
  <p:tag name="PA" val="v3.1.0"/>
</p:tagLst>
</file>

<file path=ppt/tags/tag15.xml><?xml version="1.0" encoding="utf-8"?>
<p:tagLst xmlns:a="http://schemas.openxmlformats.org/drawingml/2006/main" xmlns:r="http://schemas.openxmlformats.org/officeDocument/2006/relationships" xmlns:p="http://schemas.openxmlformats.org/presentationml/2006/main">
  <p:tag name="PA" val="v3.1.0"/>
</p:tagLst>
</file>

<file path=ppt/tags/tag16.xml><?xml version="1.0" encoding="utf-8"?>
<p:tagLst xmlns:a="http://schemas.openxmlformats.org/drawingml/2006/main" xmlns:r="http://schemas.openxmlformats.org/officeDocument/2006/relationships" xmlns:p="http://schemas.openxmlformats.org/presentationml/2006/main">
  <p:tag name="PA" val="v3.1.0"/>
</p:tagLst>
</file>

<file path=ppt/tags/tag17.xml><?xml version="1.0" encoding="utf-8"?>
<p:tagLst xmlns:a="http://schemas.openxmlformats.org/drawingml/2006/main" xmlns:r="http://schemas.openxmlformats.org/officeDocument/2006/relationships" xmlns:p="http://schemas.openxmlformats.org/presentationml/2006/main">
  <p:tag name="PA" val="v3.1.0"/>
</p:tagLst>
</file>

<file path=ppt/tags/tag18.xml><?xml version="1.0" encoding="utf-8"?>
<p:tagLst xmlns:a="http://schemas.openxmlformats.org/drawingml/2006/main" xmlns:r="http://schemas.openxmlformats.org/officeDocument/2006/relationships" xmlns:p="http://schemas.openxmlformats.org/presentationml/2006/main">
  <p:tag name="MH" val="20170416084353"/>
  <p:tag name="MH_LIBRARY" val="GRAPHIC"/>
  <p:tag name="MH_TYPE" val="Picture"/>
  <p:tag name="MH_ORDER" val="2"/>
</p:tagLst>
</file>

<file path=ppt/tags/tag19.xml><?xml version="1.0" encoding="utf-8"?>
<p:tagLst xmlns:a="http://schemas.openxmlformats.org/drawingml/2006/main" xmlns:r="http://schemas.openxmlformats.org/officeDocument/2006/relationships" xmlns:p="http://schemas.openxmlformats.org/presentationml/2006/main">
  <p:tag name="MH" val="20170416084353"/>
  <p:tag name="MH_LIBRARY" val="GRAPHIC"/>
  <p:tag name="MH_TYPE" val="Other"/>
  <p:tag name="MH_ORDER" val="1"/>
</p:tagLst>
</file>

<file path=ppt/tags/tag2.xml><?xml version="1.0" encoding="utf-8"?>
<p:tagLst xmlns:a="http://schemas.openxmlformats.org/drawingml/2006/main" xmlns:r="http://schemas.openxmlformats.org/officeDocument/2006/relationships" xmlns:p="http://schemas.openxmlformats.org/presentationml/2006/main">
  <p:tag name="PA" val="v3.0.0"/>
</p:tagLst>
</file>

<file path=ppt/tags/tag20.xml><?xml version="1.0" encoding="utf-8"?>
<p:tagLst xmlns:a="http://schemas.openxmlformats.org/drawingml/2006/main" xmlns:r="http://schemas.openxmlformats.org/officeDocument/2006/relationships" xmlns:p="http://schemas.openxmlformats.org/presentationml/2006/main">
  <p:tag name="MH" val="20170416084353"/>
  <p:tag name="MH_LIBRARY" val="GRAPHIC"/>
  <p:tag name="MH_TYPE" val="Picture"/>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170416084353"/>
  <p:tag name="MH_LIBRARY" val="GRAPHIC"/>
  <p:tag name="MH_TYPE" val="Other"/>
  <p:tag name="MH_ORDER" val="2"/>
</p:tagLst>
</file>

<file path=ppt/tags/tag22.xml><?xml version="1.0" encoding="utf-8"?>
<p:tagLst xmlns:a="http://schemas.openxmlformats.org/drawingml/2006/main" xmlns:r="http://schemas.openxmlformats.org/officeDocument/2006/relationships" xmlns:p="http://schemas.openxmlformats.org/presentationml/2006/main">
  <p:tag name="PA" val="v3.1.0"/>
</p:tagLst>
</file>

<file path=ppt/tags/tag23.xml><?xml version="1.0" encoding="utf-8"?>
<p:tagLst xmlns:a="http://schemas.openxmlformats.org/drawingml/2006/main" xmlns:r="http://schemas.openxmlformats.org/officeDocument/2006/relationships" xmlns:p="http://schemas.openxmlformats.org/presentationml/2006/main">
  <p:tag name="PA" val="v3.1.0"/>
</p:tagLst>
</file>

<file path=ppt/tags/tag3.xml><?xml version="1.0" encoding="utf-8"?>
<p:tagLst xmlns:a="http://schemas.openxmlformats.org/drawingml/2006/main" xmlns:r="http://schemas.openxmlformats.org/officeDocument/2006/relationships" xmlns:p="http://schemas.openxmlformats.org/presentationml/2006/main">
  <p:tag name="PA" val="v3.0.0"/>
</p:tagLst>
</file>

<file path=ppt/tags/tag4.xml><?xml version="1.0" encoding="utf-8"?>
<p:tagLst xmlns:a="http://schemas.openxmlformats.org/drawingml/2006/main" xmlns:r="http://schemas.openxmlformats.org/officeDocument/2006/relationships" xmlns:p="http://schemas.openxmlformats.org/presentationml/2006/main">
  <p:tag name="PA" val="v3.0.0"/>
</p:tagLst>
</file>

<file path=ppt/tags/tag5.xml><?xml version="1.0" encoding="utf-8"?>
<p:tagLst xmlns:a="http://schemas.openxmlformats.org/drawingml/2006/main" xmlns:r="http://schemas.openxmlformats.org/officeDocument/2006/relationships" xmlns:p="http://schemas.openxmlformats.org/presentationml/2006/main">
  <p:tag name="PA" val="v3.0.0"/>
</p:tagLst>
</file>

<file path=ppt/tags/tag6.xml><?xml version="1.0" encoding="utf-8"?>
<p:tagLst xmlns:a="http://schemas.openxmlformats.org/drawingml/2006/main" xmlns:r="http://schemas.openxmlformats.org/officeDocument/2006/relationships" xmlns:p="http://schemas.openxmlformats.org/presentationml/2006/main">
  <p:tag name="PA" val="v3.0.0"/>
</p:tagLst>
</file>

<file path=ppt/tags/tag7.xml><?xml version="1.0" encoding="utf-8"?>
<p:tagLst xmlns:a="http://schemas.openxmlformats.org/drawingml/2006/main" xmlns:r="http://schemas.openxmlformats.org/officeDocument/2006/relationships" xmlns:p="http://schemas.openxmlformats.org/presentationml/2006/main">
  <p:tag name="PA" val="v3.1.0"/>
</p:tagLst>
</file>

<file path=ppt/tags/tag8.xml><?xml version="1.0" encoding="utf-8"?>
<p:tagLst xmlns:a="http://schemas.openxmlformats.org/drawingml/2006/main" xmlns:r="http://schemas.openxmlformats.org/officeDocument/2006/relationships" xmlns:p="http://schemas.openxmlformats.org/presentationml/2006/main">
  <p:tag name="PA" val="v3.1.0"/>
</p:tagLst>
</file>

<file path=ppt/tags/tag9.xml><?xml version="1.0" encoding="utf-8"?>
<p:tagLst xmlns:a="http://schemas.openxmlformats.org/drawingml/2006/main" xmlns:r="http://schemas.openxmlformats.org/officeDocument/2006/relationships" xmlns:p="http://schemas.openxmlformats.org/presentationml/2006/main">
  <p:tag name="PA" val="v3.1.0"/>
</p:tagLst>
</file>

<file path=ppt/theme/_rels/theme4.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自定义 25">
      <a:dk1>
        <a:srgbClr val="000000"/>
      </a:dk1>
      <a:lt1>
        <a:srgbClr val="FFFFFF"/>
      </a:lt1>
      <a:dk2>
        <a:srgbClr val="51647E"/>
      </a:dk2>
      <a:lt2>
        <a:srgbClr val="E7E6E6"/>
      </a:lt2>
      <a:accent1>
        <a:srgbClr val="5B9BD5"/>
      </a:accent1>
      <a:accent2>
        <a:srgbClr val="ED7D31"/>
      </a:accent2>
      <a:accent3>
        <a:srgbClr val="A5A5A5"/>
      </a:accent3>
      <a:accent4>
        <a:srgbClr val="FFD77A"/>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fontScheme name="自定义 2">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石板">
  <a:themeElements>
    <a:clrScheme name="石板">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石板">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石板">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4.xml><?xml version="1.0" encoding="utf-8"?>
<a:themeOverride xmlns:a="http://schemas.openxmlformats.org/drawingml/2006/main">
  <a:clrScheme name="Office">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5.xml><?xml version="1.0" encoding="utf-8"?>
<a:themeOverride xmlns:a="http://schemas.openxmlformats.org/drawingml/2006/main">
  <a:clrScheme name="Office">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6.xml><?xml version="1.0" encoding="utf-8"?>
<a:themeOverride xmlns:a="http://schemas.openxmlformats.org/drawingml/2006/main">
  <a:clrScheme name="Office">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7.xml><?xml version="1.0" encoding="utf-8"?>
<a:themeOverride xmlns:a="http://schemas.openxmlformats.org/drawingml/2006/main">
  <a:clrScheme name="Office">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8.xml><?xml version="1.0" encoding="utf-8"?>
<a:themeOverride xmlns:a="http://schemas.openxmlformats.org/drawingml/2006/main">
  <a:clrScheme name="Office">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9.xml><?xml version="1.0" encoding="utf-8"?>
<a:themeOverride xmlns:a="http://schemas.openxmlformats.org/drawingml/2006/main">
  <a:clrScheme name="Office">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2</TotalTime>
  <Words>1645</Words>
  <Application>Microsoft Office PowerPoint</Application>
  <PresentationFormat>全屏显示(16:9)</PresentationFormat>
  <Paragraphs>334</Paragraphs>
  <Slides>46</Slides>
  <Notes>35</Notes>
  <HiddenSlides>0</HiddenSlides>
  <MMClips>0</MMClips>
  <ScaleCrop>false</ScaleCrop>
  <HeadingPairs>
    <vt:vector size="6" baseType="variant">
      <vt:variant>
        <vt:lpstr>已用的字体</vt:lpstr>
      </vt:variant>
      <vt:variant>
        <vt:i4>18</vt:i4>
      </vt:variant>
      <vt:variant>
        <vt:lpstr>主题</vt:lpstr>
      </vt:variant>
      <vt:variant>
        <vt:i4>4</vt:i4>
      </vt:variant>
      <vt:variant>
        <vt:lpstr>幻灯片标题</vt:lpstr>
      </vt:variant>
      <vt:variant>
        <vt:i4>46</vt:i4>
      </vt:variant>
    </vt:vector>
  </HeadingPairs>
  <TitlesOfParts>
    <vt:vector size="68" baseType="lpstr">
      <vt:lpstr>Bangla MN</vt:lpstr>
      <vt:lpstr>Average</vt:lpstr>
      <vt:lpstr>Arial</vt:lpstr>
      <vt:lpstr>Wingdings 2</vt:lpstr>
      <vt:lpstr>萝莉体 第二版</vt:lpstr>
      <vt:lpstr>Comic Sans MS</vt:lpstr>
      <vt:lpstr>DengXian</vt:lpstr>
      <vt:lpstr>Helvetica</vt:lpstr>
      <vt:lpstr>Calisto MT</vt:lpstr>
      <vt:lpstr>Montserrat</vt:lpstr>
      <vt:lpstr>思源黑体 CN Medium</vt:lpstr>
      <vt:lpstr>Calibri</vt:lpstr>
      <vt:lpstr>思源黑体 CN Light</vt:lpstr>
      <vt:lpstr>Century Gothic</vt:lpstr>
      <vt:lpstr>Impact</vt:lpstr>
      <vt:lpstr>微软雅黑</vt:lpstr>
      <vt:lpstr>Lato</vt:lpstr>
      <vt:lpstr>思源宋体 CN Light</vt:lpstr>
      <vt:lpstr>Focus</vt:lpstr>
      <vt:lpstr>Office 主题</vt:lpstr>
      <vt:lpstr>1_Office 主题</vt:lpstr>
      <vt:lpstr>石板</vt:lpstr>
      <vt:lpstr>Week 5 presentation - Confirmation of Project Proposal </vt:lpstr>
      <vt:lpstr>Introduction</vt:lpstr>
      <vt:lpstr>Current state in schedule</vt:lpstr>
      <vt:lpstr>Main problem in current state</vt:lpstr>
      <vt:lpstr>Project problem in project proposal</vt:lpstr>
      <vt:lpstr>Milestone change</vt:lpstr>
      <vt:lpstr>Project proposal outline - Introduction and motivation</vt:lpstr>
      <vt:lpstr>Project proposal outline - Problem definition </vt:lpstr>
      <vt:lpstr>Project proposal outline - Proposed methodology</vt:lpstr>
      <vt:lpstr>Thanks for listening!</vt:lpstr>
      <vt:lpstr>Week 4 presentation</vt:lpstr>
      <vt:lpstr>Team members</vt:lpstr>
      <vt:lpstr>Brief intro</vt:lpstr>
      <vt:lpstr>Research problems</vt:lpstr>
      <vt:lpstr>Current Progress        vs.               Plan</vt:lpstr>
      <vt:lpstr>Methodologies</vt:lpstr>
      <vt:lpstr>Low-Fi prototype</vt:lpstr>
      <vt:lpstr>Thanks for watching!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4 presentation</dc:title>
  <cp:lastModifiedBy>笑瀚 李</cp:lastModifiedBy>
  <cp:revision>3</cp:revision>
  <dcterms:modified xsi:type="dcterms:W3CDTF">2020-09-21T12:21:13Z</dcterms:modified>
</cp:coreProperties>
</file>